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  <Relationship Id="rId4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课件把图形项作为对象来管理，这一份把图像看成二维像素数据。先弄清颜色在内存里怎样表示，再讨论读取和修改哪个像素，否则同一个整数很容易被误解成颜色、索引或文件编码。内容以教材第十章第四节的图像表示和QImage为主，结合示例中的缩放、旋转与镜像接口。学完后应能解释操作前后的格式、尺寸、字节数和颜色信息变化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十杠二十一展示samp10_6：工具栏负责打开、保存及几何处理，左侧展示当前图像的格式、宽高和内存信息，并让用户选择转换格式。右侧的图像页用于观察外观，RGB565页用于查看导出的数组文本。程序同时维护可见图像和像素数据，不能只看图片有没有变，还应读取属性说明变了什么。本份先解释数据及接口，后续课件再把操作写入具体槽函数，并讨论打印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图中的顺序看，源文件先被解码成QImage中的像素，处理结束后再按目标文件格式编码保存。QImage的format说明内存中一个像素怎样表示，例如RGB888或ARGB32；PNG与JPEG说明文件怎样组织和压缩，两者回答不同问题。相同文件编码也可能对应不同的解码结果。保存时不能假定写入器原样保存整个QImage缓冲区，更不能把RGB565等内存格式称为PNG一类的文件格式。核验依据见[Qt QImageReader的格式说明](https://doc.qt.io/qt-6/qimagereader.html)。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Rgb是三十二位无符号数，数值布局中的四个字节依次表示Alpha、红、绿、蓝。qRed、qGreen、qBlue与qAlpha分别取出对应分量；qRgb合成不透明颜色，把Alpha设为二百五十五，qRgba则使用传入值。每个八位分量都是零到二百五十五。教材把Alpha一百写成完全不透明，应更正为二百五十五；零表示完全透明。后面保存透明度时，必须保留正确范围的Alpha，而不是把百分数直接当作八位分量。核验依据见[Qt 6.2.3颜色通道辅助函数](https://raw.githubusercontent.com/qt/qtbase/v6.2.3/src/gui/painting/qrgb.h)。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GB32用四字节存一个像素，最高字节固定为十六进制ff，RGB三个分量共使用二十四位，因此深度与有效颜色位数不同。RGB888按红、绿、蓝三个字节存放，没有Alpha，同样提供二十四位RGB颜色。少占一个字节改变的是存储方式，并非必然减少颜色精度。不过，一行像素之后还可能有填充，所以每像素三字节不保证整幅图恰好占宽乘高乘三。后面会用实际行步长解释这个差别。依据见[Qt 6.2.3 QImage格式与缓冲区说明](https://raw.githubusercontent.com/qt/qtbase/v6.2.3/src/gui/image/qimage.cpp)。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ormat_RGBA8888的内存顺序固定为红、绿、蓝、Alpha，这是从前到后观察四个字节得到的顺序。若把这四字节读成一个整数，大端与小端的数值写法不同，不能再把它们都称为QRgb的数值布局。QRgb的十六进制AARRGGBB描述这个整数类型的通道位置，不适用于所有QImage格式的底层排列。一般颜色算法用pixelColor更明确；直接访问缓冲区前，先确认format和bytesPerLine。核验依据见[Qt 6.2.3 QImage的RGBA8888与像素读取实现](https://raw.githubusercontent.com/qt/qtbase/v6.2.3/src/gui/image/qimage.cpp)。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表十杠九把十六位分成红色五位、绿色六位、蓝色五位。红色位于最高的五位，绿色在中间六位，蓝色在最低五位，每像素占两字节。把八位分量截成这些位数时，保留高位并丢弃低位，因此空间变小，颜色精度也降低。RGB565没有Alpha，不能保存透明度。向LCD输出时还需明确先发高字节还是低字节，不能把主机内存顺序当作设备协议。下一份会算出一个具体颜色的两个字节。依据见[Qt 6.2.3 RGB565转换辅助函数](https://raw.githubusercontent.com/qt/qtbase/v6.2.3/src/gui/painting/qdrawhelper_p.h)。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ayscale8直接把每个像素的灰度存成八位数，零为黑、二百五十五为白，中间值描述不同明暗，不要求颜色表。Grayscale16用十六位表示灰度，能提供更多灰度级，仍然不保存独立的红绿蓝差异。教材把八位灰度图统一归入颜色表方式并不准确，下一页把它与Indexed8分开。彩色转灰度后再转RGB，只会改变现有灰度的存储方式，不会自动找回原来的颜色。核验依据见[Qt 6.2.3 QImage格式定义](https://raw.githubusercontent.com/qt/qtbase/v6.2.3/src/gui/image/qimage.cpp)。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dexed8的像素字节保存颜色表索引，先用pixelIndex读取某位置的索引，再用color取出对应表项。颜色表可以包含彩色，所以八位深度不表示图像一定是灰度图。页面中的索引五十是课堂语义例子，它只说明这个像素使用颜色表中的哪一项，并不承诺该表项是灰度五十。Grayscale8则直接保存灰度值。两者每像素都用八位，但读写规则不同，必须先查看format。依据见[Qt 6.2.3 QImage的索引与灰度格式](https://raw.githubusercontent.com/qt/qtbase/v6.2.3/src/gui/image/qimage.cpp)。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ytesPerLine返回一行实际占用的字节数，它把有效像素和行末填充一起计入。总缓冲区大小因此是行步长乘高度，读取sizeInBytes可以得到这个结果。教材给出的宽乘高乘深度除以八，只在没有额外行填充等前提下才可能成立，不能普遍使用。逐行访问时，scanLine提供可修改的一行，constScanLine用于只读，不要用有效像素长度猜下一行起点。依据见[Qt 6.2.3 QImage的sizeInBytes与行访问实现](https://raw.githubusercontent.com/qt/qtbase/v6.2.3/src/gui/image/qimage.cpp)。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课堂构造的一幅两像素宽、两像素高的RGB888图像，先fill初始化，再读取行步长与总字节数。每行两个像素有效数据是六字节，内部创建图像把这一行对齐到三十二位边界，行步长为八字节，两行共十六字节。宽乘高乘三只算出十二字节，恰好漏掉两行共四字节的填充。代码注释按Qt实现静态计算，课堂可以打印这两个返回值验证；本次没有Qt SDK运行结果。外部缓冲构造允许指定其他合法步长，不能把这里的八字节套到所有外部数据。依据见[Qt 6.2.3 QImage行对齐计算](https://raw.githubusercontent.com/qt/qtbase/v6.2.3/src/gui/image/qimage.cpp)。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dth和height表示像素宽高，size把它们放在QSize中，rect给出从零开始的图像矩形，这些都不是源文件字节数。depth是每像素存储位数，bitPlaneCount是有效位数，后者不会大于前者。RGB32可以把两者区分得很清楚：存储深度三十二位，RGB有效颜色为二十四位，固定最高字节仍然占内存。即使知道这些值，整个图像字节数也要包含行填充，继续使用sizeInBytes。本页对应教材表十杠十一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提供水平和垂直方向的每米像素数，乘零点零二五四即可换成每英寸像素数。用课堂例子计算：两百像素宽的图按两百DPI输出是一英寸，按一百DPI输出是两英寸。变化的是按分辨率解释出的物理尺寸，像素数量没有改变。setDotsPerMeterX修改元数据，width仍然为两百；需要改变像素数时，用scaled等重采样接口。打印部分还会把像素尺寸、目标设备和页面范围联系起来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NG支持无损压缩，但Alpha是可选的，不能只看到扩展名就认为存在透明度。hasAlphaChannel确认图像是否有Alpha通道，存在通道也不等于每个像素都半透明。JPEG最高质量参数一百仍不能保证逐像素无损，因为质量设置没有取消整个有损编码过程。BMP、PNG和JPEG各自由编码器产生文件，QImage的format则描述当前内存。保存时要检查返回值和可用格式支持。依据见[W3C PNG规范](https://www.w3.org/TR/png/)、[Qt 6.2.3 JPEG质量设置](https://raw.githubusercontent.com/qt/qtbase/v6.2.3/src/3rdparty/libjpeg/src/jcparam.c)及[Qt QImageReader](https://doc.qt.io/qt-6/qimagereader.html)。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SVG与像素图分开介绍，这里补上Qt图像插件的条件：提供SVG插件时，QImage能读入SVG，插件渲染后得到像素缓冲。这个结果不再保留可供自动重渲染的矢量几何，所以放大QImage是在处理已有像素，不能仅凭源文件原来是SVG就保证更多细节。若要按新尺寸使用矢量源，用QSvgRenderer保留文档并重新向QPainter渲染，界面显示也可用QSvgWidget。依据见[Qt 6.2.3 SVG图像插件](https://raw.githubusercontent.com/qt/qtsvg/v6.2.3/src/plugins/imageformats/svg/qsvgiohandler.cpp)和[QSvgRenderer说明](https://doc.qt.io/qt-6/qsvgrenderer.html)。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构造方式分别创建空图像、尝试读取文件、分配指定尺寸和格式的像素缓冲。分配缓冲并不初始化像素，因此代码用fill把画布先设为透明，后续绘制才有确定的底色。这里的文件名、宽高已经由前面的程序逻辑确定，不是在这些语句里选择文件。load返回布尔结果，未显式给格式时，读取器会探测编码，但必须有对应的格式支持。下一页把返回结果写进加载流程。依据见[Qt 6.2.3 QImage构造与load说明](https://raw.githubusercontent.com/qt/qtbase/v6.2.3/src/gui/image/qimage.cpp)及[Qt QImageReader](https://doc.qt.io/qt-6/qimagereader.html)。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对话框已经提供fileName之后，先创建临时loaded并尝试加载。失败时显示提示并返回，当前m_image和m_filename没有被改动；成功时才替换这两项，再刷新界面和属性。这个顺序补充了教材忽略load结果的问题，因为加载失败会使load的目标图像无效，直接在m_image上加载就可能丢掉当前可继续操作的图像。临时对象把尝试和确认替换分开，学生可以沿着失败分支看清哪些变量保持原值。依据见[Qt 6.2.3 QImage::load](https://raw.githubusercontent.com/qt/qtbase/v6.2.3/src/gui/image/qimage.cpp)。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存目标已经选定后，先调用save并检查返回值，失败分支显示提示并返回。只有成功，才更新当前文件名并调用imageModified清除未保存状态。否则，界面可能告诉用户修改已经保存，实际上文件没有写成功。省略格式参数时按目标文件名选择编码，也可以显式指定PNG等格式；质量参数的含义随编码变化，JPEG的一百仍然不能承诺无损。本页代码是对教材保存流程的失败处理补充。依据见[Qt 6.2.3 QImage::save](https://raw.githubusercontent.com/qt/qtbase/v6.2.3/src/gui/image/qimage.cpp)及[JPEG质量设置](https://raw.githubusercontent.com/qt/qtbase/v6.2.3/src/3rdparty/libjpeg/src/jcparam.c)。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Buffer把QByteArray当作可读写设备，WriteOnly是写入模式，教材这一行的只读注释应更正。检查open之后，把image以PNG编码写入设备，还要检查save。encoded里面是PNG文件字节，后面的loadFromData需要解码才能得到restored图像。这里的两次处理适合需要编码数据的场景，复制一个QImage通常无需走这条路径。代码中的早返回用于说明失败条件，实际槽函数可在相应分支补上具体错误提示。依据见[Qt QBuffer](https://doc.qt.io/qt-6/qbuffer.html)与[Qt 6.2.3 QImage读写](https://raw.githubusercontent.com/qt/qtbase/v6.2.3/src/gui/image/qimage.cpp)。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复制把图像赋给shared，通常共享像素数据；修改其中一个实例时，Qt按隐式共享规则分离，让另一个实例保持原来的图像值。需要独立的像素副本时，调用copy复制整幅图像，或传矩形只复制所需区域。方法选择取决于程序需要保留的对象与数据，而不是只凭语句长短。把图像编码到QBuffer再解码，还要完成编解码，教材把这种方式称为最高效的内存复制并不恰当。依据见[Qt 6.2.3 QImage隐式共享与copy](https://raw.githubusercontent.com/qt/qtbase/v6.2.3/src/gui/image/qimage.cpp)和[QBuffer](https://doc.qt.io/qt-6/qbuffer.html)。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片段中的x和y已经表示图像坐标，先检查图像非空、坐标在宽高范围内，才能读取该像素。pixelColor返回QColor，四个通道访问函数分别读颜色与Alpha；rgba保留Alpha，而rgb把它设成二百五十五。显示在界面中的图像可能缩放过，因此屏幕鼠标位置不一定对应相同的像素下标。输入应先映射到图像坐标，再执行这些语句，不能跳过这个前提。依据见[Qt 6.2.3 QImage像素访问](https://raw.githubusercontent.com/qt/qtbase/v6.2.3/src/gui/image/qimage.cpp)与[QColor通道范围](https://raw.githubusercontent.com/qt/qtbase/v6.2.3/src/gui/painting/qrgb.h)。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课堂补充的局部颜色处理，不是教材新增按钮。确认坐标有效后，先把图像转成支持Alpha的ARGB32，再读取同一个位置的QColor。只把红色增加二十，qMin防止超过二百五十五，绿色、蓝色和Alpha沿用读到的值，然后写回原来的位置。学生应说清修改的是颜色中的哪一项，写回的是哪个像素。内存修改完成还要刷新显示，否则QLabel仍显示之前的图片。颜色范围依据见[Qt 6.2.3 QRgb辅助函数](https://raw.githubusercontent.com/qt/qtbase/v6.2.3/src/gui/painting/qrgb.h)。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Pixel的最后一个参数在不同格式下含义不同。Indexed8写的是颜色表索引，索引必须对应已有表项，不能把QRgb颜色数值直接当作索引。支持直接颜色的格式可以写QRgb值，使用QColor运算时，setPixelColor更容易表达，但同样要确认目标格式支持这种写入。上一页先转ARGB32，就是让初学者在明确的直接颜色格式中处理分量。所有八位图像不能一概当作索引图，Grayscale8直接保存灰度。依据见[Qt 6.2.3 QImage像素写入与格式语义](https://raw.githubusercontent.com/qt/qtbase/v6.2.3/src/gui/image/qimage.cpp)。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RGB32的预乘版本在保存时，已经把RGB乘上Alpha比例，所以底层分量可能小于原颜色分量。在这个格式中，pixel保留预乘分量，pixelColor则返回取消预乘后的QColor。算法如果要处理原颜色，后者的语义更明确。把预乘红色直接作为原红色计算亮度，可能让结果偏暗；读取前应检查格式，确认需要的是存储分量还是原颜色。不能只依据返回类型都是颜色数据就忽略差别。依据见[Qt 6.2.3 QImage::pixel与pixelColor](https://raw.githubusercontent.com/qt/qtbase/v6.2.3/src/gui/image/qimage.cpp)。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rgetFormat已经保存了所选目标格式，convertTo直接修改image，没有返回QImage，转换结果覆盖原图数据。convertToFormat则返回一个新图，代码把它保存在converted里，原image不变。教材还列出了convertedTo，同样返回转换结果。学生看到转换调用时，应先指出修改目标以及返回值的去向，再讨论界面显示哪一个对象。如果需要恢复原图，不能在选择原地转换之后才想起保留副本。本页对应教材表十杠十四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已经看到灰度图转RGB不会恢复颜色，这里解释原因。彩色转灰度把三个分量合成一个亮度，不同颜色可能得到相同结果，转换后的数据无法区分它们原来分别是什么。再转RGB32或RGB565时，只能把当前灰度存入新的颜色表示，程序没有被丢弃的信息可用于反推。需要恢复时，在转换之前保留原图。Alpha也一样，从无Alpha格式转回ARGB不能恢复旧透明度。核验依据见[Qt 6.2.3 QImage颜色格式转换](https://raw.githubusercontent.com/qt/qtbase/v6.2.3/src/gui/image/qimage.cpp)。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aled返回新图像，页面把它保存在result中，并传入四百乘三百的课堂目标范围。KeepAspectRatio保持比例，使结果适配这个范围，不承诺宽高同时等于两个参数；SmoothTransformation选择平滑处理。把result赋回image，当前像素尺寸才被替换。若目标只是让QLabel适配显示区域，应保留原图，缩放显示用QPixmap，别把每次窗口显示适配都变成对原始像素的覆盖。本页对应教材的缩放接口，具体窗口更新放在下一份示例课件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ransform初始为单位变换，rotate负九十度后，用transformed得到旋转后的图像，代码赋回image。默认屏幕坐标中，这个方向是向左。三百乘两百的课堂图像旋转九十度后，宽高交换为两百乘三百；一般角度的外接矩形可能扩大，不能继续用旧尺寸。替换图像、刷新显示之后，再读取width、height与sizeInBytes说明结果。方向依据见[Qt 6.2.3 QPainter旋转说明](https://raw.githubusercontent.com/qt/qtbase/v6.2.3/src/gui/painting/qpainter.cpp)，图像接口来自教材第十章第四节。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irror的两个布尔参数分别控制水平与垂直。上方两行是独立选择：要左右翻转执行第一行，要上下翻转执行第二行，两者都直接修改image，不能把展示两种选择误解为必须连续执行两次。mirrored返回副本，页面把左右翻转结果存成result，原image保持不变。默认参数是水平关闭、垂直开启，所以无参数mirror做上下翻转。两种镜像都保持像素宽高，课堂应检查外观变化与尺寸不变这两个结果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表十杠十四还列出几个不同任务的接口。invertPixels按模式取反，默认处理RGB，需要同时处理Alpha时应明确模式。rgbSwap直接互换原图红蓝分量，rgbSwapped返回交换后的副本，改变的是颜色通道，不是在移动像素。copy传入矩形后，把该区域复制到新的QImage，可用作裁剪，原图中的区域并没有被删除。面对这些操作，先说明要改颜色分量还是保留一部分空间范围，再决定如何使用返回结果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Label已经接收的QPixmap不会因为m_image修改就自动替换，处理成功后重新从m_image创建显示对象，并调用setPixmap。格式变化时，showImageFeatures要读取格式、深度与Alpha等信息，缩放和旋转还需刷新尺寸与字节数。这里用true示范完整刷新，下一份再解释函数参数怎样控制读取范围。最后标记图像已修改，只有保存成功才清除该标志。这样，内存对象、界面图片、属性和文件状态才描述同一次操作结果。保存成功条件依据见[Qt 6.2.3 QImage::save](https://raw.githubusercontent.com/qt/qtbase/v6.2.3/src/gui/image/qimage.cpp)。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先加载一幅彩色图，记录格式、像素宽高、行步长与总字节数，建立操作前的参照。第二步转灰度再转RGB，与提前保留的原图比较，解释为什么格式换回来而原颜色没有回来。第三步让一幅非方形图左旋九十度，读取交换后的宽高。第四步做左右翻转，检查外观变了但宽高保持原值。每次先预测、再执行、最后读取属性解释结果，避免只凭视觉猜测程序修改了什么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解释三个判断，再点击依次显示答案。八位Alpha一百不是完全不透明，最大值二百五十五才是；零表示完全透明。Grayscale8不需要颜色表，它直接保存灰度值，Indexed8才把像素作为颜色表索引。RGB888总内存也不总等于宽乘高乘三，因为行末可能有填充，应使用行步长乘高度。回答时要求指出范围、像素语义和行填充这三个原因。核验依据见[Qt 6.2.3 QImage](https://raw.githubusercontent.com/qt/qtbase/v6.2.3/src/gui/image/qimage.cpp)与[QRgb通道函数](https://raw.githubusercontent.com/qt/qtbase/v6.2.3/src/gui/painting/qrgb.h)。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已经把像素内存、文件编码、颜色访问和图像变换联系起来。读写前确认格式、坐标范围和返回值，处理后再确认哪个对象已经改变。下一份继续samp10_6，把打开、修改、保存的成功与失败路径放进槽函数，说明属性刷新和格式选择，然后根据当前图像生成RGB565数组。学生理解了数据怎样变化，才有条件解释每个界面按钮真正完成了哪些操作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0_d_qimag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0_d_qimag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272e97bb7889b1c4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99135"/>
            <a:ext cx="4243730" cy="528066"/>
            <a:chOff x="595884" y="699135"/>
            <a:chExt cx="4243730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99135"/>
              <a:ext cx="424373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第10章 · 10.4 · 第一份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171700"/>
            <a:ext cx="6792468" cy="1162050"/>
            <a:chOff x="590550" y="2171700"/>
            <a:chExt cx="6792468" cy="1162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171700"/>
              <a:ext cx="6792468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图像表示与QImage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3682365"/>
            <a:ext cx="4224528" cy="1178814"/>
            <a:chOff x="592836" y="3682365"/>
            <a:chExt cx="4224528" cy="1178814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682365"/>
              <a:ext cx="4224528" cy="11788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先分清数据怎样存储，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再说明读写哪个像素。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27320"/>
            <a:ext cx="6562344" cy="888492"/>
            <a:chOff x="597408" y="5227320"/>
            <a:chExt cx="65623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27320"/>
              <a:ext cx="6562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教材10.4.1—10.4.2，结合10.4.3的变换接口。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内存格式、文件编码、像素访问、缩放与旋转。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994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第10章10.4 · 01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14514" cy="819150"/>
            <a:chOff x="590550" y="613410"/>
            <a:chExt cx="761451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1451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观察samp10_6的图像处理界面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905000"/>
            <a:ext cx="4940427" cy="4005834"/>
            <a:chOff x="600456" y="1905000"/>
            <a:chExt cx="4940427" cy="400583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05000"/>
              <a:ext cx="4931283" cy="3514154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5587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教材图10-21 · 图像与属性同时显示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07608" y="1836420"/>
            <a:ext cx="4291584" cy="3403092"/>
            <a:chOff x="6007608" y="1836420"/>
            <a:chExt cx="4291584" cy="3403092"/>
          </a:xfrm>
        </p:grpSpPr>
        <p:sp>
          <p:nvSpPr>
            <p:cNvPr id="7" name="TextBox 7"/>
            <p:cNvSpPr txBox="1"/>
            <p:nvPr/>
          </p:nvSpPr>
          <p:spPr>
            <a:xfrm>
              <a:off x="6007608" y="1836420"/>
              <a:ext cx="4291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工具栏打开、保存图像，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还可缩放、旋转和翻转。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操作对象是当前图像。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左侧读取格式、宽高、字节数，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并选择目标转换格式。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右侧显示图像与RGB565数组。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先解释像素数据，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再在后续课件讨论打印。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47535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 · 完整界面用于观察，关键解释使用大字号 · 02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内存格式与文件格式分别回答什么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9600" y="1981200"/>
            <a:ext cx="10972800" cy="1067562"/>
            <a:chOff x="609600" y="1981200"/>
            <a:chExt cx="10972800" cy="1067562"/>
          </a:xfrm>
        </p:grpSpPr>
        <p:sp>
          <p:nvSpPr>
            <p:cNvPr id="4" name="Line 4"/>
            <p:cNvSpPr/>
            <p:nvPr/>
          </p:nvSpPr>
          <p:spPr>
            <a:xfrm>
              <a:off x="3276600" y="2400300"/>
              <a:ext cx="1371600" cy="9525"/>
            </a:xfrm>
            <a:custGeom>
              <a:avLst/>
              <a:gdLst/>
              <a:ahLst/>
              <a:cxnLst/>
              <a:rect l="l" t="t" r="r" b="b"/>
              <a:pathLst>
                <a:path w="1371600" h="9525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5" name="Line 5"/>
            <p:cNvSpPr/>
            <p:nvPr/>
          </p:nvSpPr>
          <p:spPr>
            <a:xfrm>
              <a:off x="7543800" y="2400300"/>
              <a:ext cx="1371600" cy="9525"/>
            </a:xfrm>
            <a:custGeom>
              <a:avLst/>
              <a:gdLst/>
              <a:ahLst/>
              <a:cxnLst/>
              <a:rect l="l" t="t" r="r" b="b"/>
              <a:pathLst>
                <a:path w="1371600" h="9525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6" name="Rectangle 6"/>
            <p:cNvSpPr/>
            <p:nvPr/>
          </p:nvSpPr>
          <p:spPr>
            <a:xfrm>
              <a:off x="609600" y="1981200"/>
              <a:ext cx="2667000" cy="1066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4648200" y="1981200"/>
              <a:ext cx="2895600" cy="1066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8915400" y="1981200"/>
              <a:ext cx="2667000" cy="1066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26008" y="2160270"/>
              <a:ext cx="1807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文件编码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PNG、JPEG等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864608" y="2160270"/>
              <a:ext cx="237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像素内存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QImage::Format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131808" y="216027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文件编码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按目标格式保存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648456" y="20154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15656" y="20154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编码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3665220"/>
            <a:ext cx="8253984" cy="1307592"/>
            <a:chOff x="597408" y="3665220"/>
            <a:chExt cx="8253984" cy="13075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36652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format()说明像素在内存中怎样存，例如RGB888、ARGB32。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PNG、JPEG等规定文件的组织与压缩方式。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同一种文件，也可能被解码成不同的内存格式。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5189220"/>
            <a:ext cx="8253984" cy="888492"/>
            <a:chOff x="597408" y="5189220"/>
            <a:chExt cx="8253984" cy="888492"/>
          </a:xfrm>
        </p:grpSpPr>
        <p:sp>
          <p:nvSpPr>
            <p:cNvPr id="17" name="TextBox 17"/>
            <p:cNvSpPr txBox="1"/>
            <p:nvPr/>
          </p:nvSpPr>
          <p:spPr>
            <a:xfrm>
              <a:off x="597408" y="51892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保存时由写入器编码，不保证把当前内存字节原样写到文件。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先说清要转换内存表示，还是要更换文件编码。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03504" y="6404610"/>
            <a:ext cx="52130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教材10.4.1—10.4.2 · 核验：Qt QImageReader Formats · 03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536637" cy="819150"/>
            <a:chOff x="590550" y="613410"/>
            <a:chExt cx="753663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53663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QRgb用数值保存四个颜色分量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669024" cy="1307592"/>
            <a:chOff x="597408" y="1836420"/>
            <a:chExt cx="66690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669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QRgb是32位无符号数，数值布局为0xAARRGGBB。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qRed、qGreen、qBlue分别读取RGB分量，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qAlpha读取Alpha分量。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952744" cy="1307592"/>
            <a:chOff x="597408" y="3284220"/>
            <a:chExt cx="59527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952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qRgb(r,g,b)合成颜色，把Alpha设为255。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qRgba(r,g,b,a)使用传入的Alpha值。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四个8位分量的范围都是0—255。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278624" cy="1307592"/>
            <a:chOff x="597408" y="4884420"/>
            <a:chExt cx="72786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278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Alpha=0表示完全透明，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Alpha=255</a:t>
              </a: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表示完全不透明。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教材写Alpha=100完全不透明，这里按8位范围更正。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数值范围先确认，后面才能正确保留或处理透明度。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037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教材10.4.1—10.4.2 · 核验修正：Qt 6.2.3 qrgb.h · 04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10246" cy="819150"/>
            <a:chOff x="590550" y="613410"/>
            <a:chExt cx="761024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1024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RGB32与RGB888怎样保存颜色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928104" cy="1307592"/>
            <a:chOff x="597408" y="1836420"/>
            <a:chExt cx="69281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928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Format_RGB32的数值格式为0xffRRGGBB。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每像素占4字节，最高字节固定为ff，表示不透明。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存储深度32位，RGB颜色的有效位数为24位。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669024" cy="1307592"/>
            <a:chOff x="597408" y="3284220"/>
            <a:chExt cx="66690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669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Format_RGB888每像素按R、G、B三个字节保存。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它不含Alpha，深度为24位，RGB同样使用24位。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少了一个字节，变化的是存储方式。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400544" cy="1307592"/>
            <a:chOff x="597408" y="4884420"/>
            <a:chExt cx="74005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400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RGB888的行末还可能有对齐填充。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单个像素占3字节，不能保证整个缓冲区恰为宽×高×3。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后面用一个小尺寸例子检查行步长。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46286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教材10.4.1—10.4.2 · 核验：Qt 6.2.3 QImage formats / sizeInBytes · 05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整数数值与内存字节顺序要分开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171944" cy="1307592"/>
            <a:chOff x="597408" y="1836420"/>
            <a:chExt cx="71719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171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Format_RGBA8888按R、G、B、A顺序存放四个字节。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这是内存中从前到后的字节顺序。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把它读作整数时，还要考虑处理器的字节序。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425184" cy="1307592"/>
            <a:chOff x="597408" y="3284220"/>
            <a:chExt cx="6425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同一组R、G、B、A字节读成32位整数，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大端得到0xRRGGBBAA，小端得到0xAABBGGRR。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QRgb的0xAARRGGBB则描述该类型的数值布局。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370064" cy="1307592"/>
            <a:chOff x="597408" y="4884420"/>
            <a:chExt cx="73700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370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不能把QRgb数值布局当成所有图像的底层字节排列。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一般颜色处理优先用pixelColor等接口。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直接访问数据前，确认format()和bytesPerLine()。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11734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核验：Qt 6.2.3 QImage · Format_RGBA8888 / pixel · 06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98182" cy="819150"/>
            <a:chOff x="590550" y="613410"/>
            <a:chExt cx="709818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9818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RGB565用更少位数表示颜色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507224" cy="1307592"/>
            <a:chOff x="597408" y="1836420"/>
            <a:chExt cx="75072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507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Format_RGB16就是RGB565，每像素占16位，即2字节。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红色：bit15—11，5位；绿色：bit10—5，6位；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蓝色：bit4—0，5位。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516624" cy="1307592"/>
            <a:chOff x="597408" y="3284220"/>
            <a:chExt cx="65166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516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从8位RGB转换时，保留红、蓝高5位和绿高6位。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低位信息被丢弃，颜色精度低于RGB888。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节省存储空间，同时也减少可表示的颜色差别。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537704" cy="1307592"/>
            <a:chOff x="597408" y="4884420"/>
            <a:chExt cx="75377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537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RGB565没有Alpha，不能保存透明度。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用于LCD时，还要按设备要求确定两个字节的发送顺序。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下一份课件将从一个RGB颜色算出这两个字节。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2460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教材表10-9 · 核验：Qt 6.2.3 RGB16转换与显式字节顺序 · 07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灰度格式直接保存亮度数值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699504" cy="1307592"/>
            <a:chOff x="597408" y="1836420"/>
            <a:chExt cx="66995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699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Format_Grayscale8每像素保存一个8位灰度值。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0为黑，255为白，中间的值表示不同明暗。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直接保存灰度值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，不要求颜色表。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815584" cy="1307592"/>
            <a:chOff x="597408" y="3284220"/>
            <a:chExt cx="5815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Format_Grayscale16用16位保存灰度值。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更多的位数可表示更多灰度级，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仍没有独立的红、绿、蓝颜色差异。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928104" cy="1307592"/>
            <a:chOff x="597408" y="4884420"/>
            <a:chExt cx="69281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928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彩色图转成灰度后，像素只保留灰度信息。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再转成RGB格式，只是把现有灰度换一种方式存放。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原来被丢弃的颜色差异不会回来。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4110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 · 核验修正：Grayscale8与Indexed8的语义不同 · 08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34630" cy="819150"/>
            <a:chOff x="590550" y="613410"/>
            <a:chExt cx="763463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3463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Indexed8保存的是颜色表索引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552944" cy="1307592"/>
            <a:chOff x="597408" y="1836420"/>
            <a:chExt cx="75529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552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Format_Indexed8的像素字节是颜色表索引。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先读这个索引，再到colorTable中取对应的QRgb颜色。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索引值50不一定表示灰度50。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507224" cy="1307592"/>
            <a:chOff x="597408" y="3284220"/>
            <a:chExt cx="75072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507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pixelIndex(x,y)读取该像素的索引。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color(index)读取颜色表中的一个表项。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颜色表可以包含彩色，不能只凭8位深度判断为灰度图。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613904" cy="1307592"/>
            <a:chOff x="597408" y="4884420"/>
            <a:chExt cx="76139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613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Grayscale8的字节直接表示灰度；Indexed8保存索引。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两者深度相同，像素值的含义不同。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读取format()之后，再决定用哪一种访问规则。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47106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课堂例子：索引50只用于比较语义 · 核验：Qt 6.2.3 QImage · 09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按行步长计算图像缓冲区大小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339584" cy="1307592"/>
            <a:chOff x="597408" y="1836420"/>
            <a:chExt cx="7339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bytesPerLine()返回一行占用的字节数。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这一行包含有效像素，还可能包含行末的对齐填充。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所以，一行的字节数不一定等于宽度乘每像素字节数。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897624" cy="1307592"/>
            <a:chOff x="597408" y="3284220"/>
            <a:chExt cx="68976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897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sizeInBytes() = bytesPerLine() × height()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不能普遍使用width×height×depth/8，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这个简化公式可能漏掉每行的填充。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156704" cy="1307592"/>
            <a:chOff x="597408" y="4884420"/>
            <a:chExt cx="71567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156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访问第y行，用scanLine(y)或constScanLine(y)。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前者可用于修改，后者用于只读访问。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不要假定下一行紧接着本行的有效像素。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71183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 · 核验修正：Qt 6.2.3 QImage::sizeInBytes / bytesPerLine · 10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850935" cy="819150"/>
            <a:chOff x="590550" y="613410"/>
            <a:chExt cx="885093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85093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两像素宽的RGB888图为何占16字节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47547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image(2, 2, QImage::Format_RGB888);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image.fill(Qt::black);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stride = image.bytesPerLine(); // 8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qsizetype bytes = image.sizeInBytes(); // 16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8513064" cy="888492"/>
            <a:chOff x="597408" y="4198620"/>
            <a:chExt cx="85130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851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每行两个RGB888像素需要2×3=6字节。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Qt内部把这一行对齐到32位边界，行步长为8，两行共16字节。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558784" cy="888492"/>
            <a:chOff x="597408" y="5303520"/>
            <a:chExt cx="8558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宽×高×3得到12，遗漏两行共4字节的填充。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这个结果针对内部创建的图像；外部缓冲可指定其他合法步长。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2444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课堂构造：2×2 RGB888 · 按Qt 6.2.3行对齐静态计算，课堂可打印验证 · 11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读取尺寸、深度与有效位数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735824" cy="1307592"/>
            <a:chOff x="597408" y="1836420"/>
            <a:chExt cx="77358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735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width()、height()返回像素宽高，size()返回QSize。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rect()给出从(0,0)开始的图像矩形。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先明确这些值描述像素范围，不是文件大小。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586984" cy="1307592"/>
            <a:chOff x="597408" y="3284220"/>
            <a:chExt cx="55869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586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depth()表示每像素的存储位数。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bitPlaneCount()表示其中的有效位数。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有效位数小于或等于存储位数。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232904" cy="1307592"/>
            <a:chOff x="597408" y="4884420"/>
            <a:chExt cx="72329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232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以RGB32为例：depth为32，bitPlaneCount为24。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最高字节不提供额外RGB颜色信息，但仍占存储空间。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计算整个图像的内存时，读取sizeInBytes()。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8730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教材表10-11 · 图像几何信息与基本信息 · 12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77863" cy="819150"/>
            <a:chOff x="590550" y="613410"/>
            <a:chExt cx="667786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778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DPI元数据不改变像素宽高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796784" cy="1307592"/>
            <a:chOff x="597408" y="1836420"/>
            <a:chExt cx="77967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796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dotsPerMeterX()、dotsPerMeterY()读取每米像素数。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它们分别对应水平与垂直方向。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每英寸像素数DPI = DPM × 0.0254。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4489704" cy="1307592"/>
            <a:chOff x="597408" y="3284220"/>
            <a:chExt cx="44897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4489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课堂例子：一幅图像宽200像素。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按200 DPI输出，宽为1英寸；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按100 DPI输出，宽为2英寸。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547104" cy="1307592"/>
            <a:chOff x="597408" y="4884420"/>
            <a:chExt cx="65471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547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setDotsPerMeterX()修改分辨率元数据，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这个例子的width()仍然是200。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要改变像素数量，使用scaled()等重采样处理。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530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 · 课堂计算：200像素，200 / 100 DPI · 13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文件扩展名不能代替图像检查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284464" cy="1307592"/>
            <a:chOff x="597408" y="1836420"/>
            <a:chExt cx="8284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284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PNG采用无损压缩，但Alpha通道是可选的。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读取hasAlphaChannel()，确认当前图像是否有Alpha通道。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看到.png，不能就判定图像一定带透明度。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4596384" cy="1307592"/>
            <a:chOff x="597408" y="3284220"/>
            <a:chExt cx="4596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459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JPEG通常用于有损压缩。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quality=100是最高质量设置，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不能保证保存后逐像素无损还原。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577584" cy="1307592"/>
            <a:chOff x="597408" y="4884420"/>
            <a:chExt cx="6577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577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BMP、PNG、JPEG的保存结果由各自编码器决定。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当前QImage的format()表示内存格式。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更换文件编码时，要检查保存结果及编码支持。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9130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核验修正：W3C PNG；Qt 6.2.3 JPEG质量参数；Qt QImageReader · 14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13497" cy="819150"/>
            <a:chOff x="590550" y="613410"/>
            <a:chExt cx="80134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134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SVG进入QImage后已经成为像素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608064" cy="1307592"/>
            <a:chOff x="597408" y="1836420"/>
            <a:chExt cx="66080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608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环境提供SVG图像插件时，QImage可以读入SVG。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插件把矢量描述渲染为像素，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得到的QImage已经是栅格图像。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211824" cy="1307592"/>
            <a:chOff x="597408" y="3284220"/>
            <a:chExt cx="62118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211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对这个QImage放大，仍然是在放大已有像素。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它不会自动重新读取矢量几何，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也不能仅靠放大恢复更多SVG细节。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9015984" cy="1307592"/>
            <a:chOff x="597408" y="4884420"/>
            <a:chExt cx="9015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901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QSvgRenderer保留SVG文档，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可按新的目标尺寸，向QPainter重新渲染。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QSvgWidget可用于界面显示；选用时先明确需要像素还是矢量源。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95173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核验修正：Qt 6.2.3 SVG image I/O handler；Qt QSvgRenderer · 15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创建图像与从文件加载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empty; // 空图像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loaded(fileName); // 尝试加载文件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canvas(width, height, QImage::Format_ARGB32);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canvas.fill(Qt::transparent); // 初始化像素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644384" cy="888492"/>
            <a:chOff x="597408" y="4198620"/>
            <a:chExt cx="7644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指定宽、高、格式会分配像素缓冲区，像素尚未初始化。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绘制前可调用fill()；先确定底色，再绘制图形。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9259824" cy="888492"/>
            <a:chOff x="597408" y="5303520"/>
            <a:chExt cx="92598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9259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load(fileName)返回bool，下一页处理这个结果。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未明确format时，读取器探测文件编码，并依赖已提供的格式支持。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33359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 · 构造函数与load；width、height、fileName为已确定参数 · 16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用临时图像保留加载失败前的数据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74773"/>
            <a:chOff x="609600" y="1828800"/>
            <a:chExt cx="10972800" cy="2374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28891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loaded;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(!loaded.load(fileName))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QMessageBox::warning(this, "打开图像", "加载失败");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m_image = loaded;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m_filename = fileName;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8299704" cy="1726692"/>
            <a:chOff x="597408" y="4427220"/>
            <a:chExt cx="829970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82997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load()失败会使它的目标图像无效。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先加载到临时loaded，失败就返回，当前m_image保持原值。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成功后才替换当前图像、文件名，再刷新图片和属性。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不要忽略返回值，也不要在加载成功前改掉当前文件名。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96786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教材示例的失败处理补充 · fileName已由对话框选定 · Qt 6.2.3 QImage::load · 17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保存成功后再清除修改标志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74773"/>
            <a:chOff x="609600" y="1828800"/>
            <a:chExt cx="10972800" cy="2374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28891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(!m_image.save(fileName))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QMessageBox::warning(this, "保存图像", "保存失败");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m_filename = fileName;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imageModified(false);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成功后才确认这些修改已保存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8574024" cy="1726692"/>
            <a:chOff x="597408" y="4427220"/>
            <a:chExt cx="857402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85740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save()编码并写入文件，返回成功或失败。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省略format时按文件名选择编码，也可显式传入"PNG"等格式。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保存失败，当前修改仍未写入文件，不能清除未保存标志。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quality的含义依赖格式；JPEG的100仍不是无损保证。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4737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教材示例的失败处理补充 · fileName是已选定的保存目标 · QImage::save · 18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04150" cy="819150"/>
            <a:chOff x="590550" y="613410"/>
            <a:chExt cx="790415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0415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QBuffer保存的是编码后的字节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91553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QByteArray encoded;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QBuffer buffer(&amp;encoded);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(!buffer.open(QIODevice::WriteOnly))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(!image.save(&amp;buffer, "PNG"))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restored;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(!restored.loadFromData(encoded)) return;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507224" cy="888492"/>
            <a:chOff x="597408" y="4198620"/>
            <a:chExt cx="75072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507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WriteOnly表示写入模式，open()和save()都要检查。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encoded中是PNG文件编码，并非image的裸像素内存。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650224" cy="888492"/>
            <a:chOff x="597408" y="5303520"/>
            <a:chExt cx="86502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650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loadFromData()再把编码字节解码成图像。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复制QImage通常不需要经过这两次处理，下一页比较复制方法。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6221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 · 更正WriteOnly注释；核验：Qt QBuffer / QImage · 19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27774" cy="819150"/>
            <a:chOff x="590550" y="613410"/>
            <a:chExt cx="702777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2777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复制QImage时何时复制像素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467612"/>
            <a:chOff x="609600" y="1828800"/>
            <a:chExt cx="10972800" cy="1467612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34648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shared = image;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407920"/>
              <a:ext cx="7065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普通复制通常共享像素数据。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修改其中一个实例时，Qt按隐式共享规则分离数据。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505200"/>
            <a:ext cx="10972800" cy="1467612"/>
            <a:chOff x="609600" y="3505200"/>
            <a:chExt cx="10972800" cy="1467612"/>
          </a:xfrm>
        </p:grpSpPr>
        <p:sp>
          <p:nvSpPr>
            <p:cNvPr id="8" name="Rectangle 8"/>
            <p:cNvSpPr/>
            <p:nvPr/>
          </p:nvSpPr>
          <p:spPr>
            <a:xfrm>
              <a:off x="609600" y="3505200"/>
              <a:ext cx="109728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3732" y="3640455"/>
              <a:ext cx="533088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independent = image.copy();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2208" y="4084320"/>
              <a:ext cx="749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copy()独立复制整幅图像。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copy(rect)独立复制指定矩形区域，可保留所需部分。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303520"/>
            <a:ext cx="9168384" cy="888492"/>
            <a:chOff x="597408" y="5303520"/>
            <a:chExt cx="916838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303520"/>
              <a:ext cx="9168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保存到QBuffer再loadFromData，还要完成编码和解码。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不能笼统称为内存复制最高效的方法，应先明确是否需要独立数据。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632363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 · 核验修正：Qt 6.2.3 QImage implicit sharing / copy · 20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读取像素前先检查坐标范围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20890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(image.isNull() || !image.valid(x, y))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QColor color = image.pixelColor(x, y);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red = color.red(), green = color.green();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blue = color.blue(), alpha = color.alpha();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QRgb rgba = color.rgba();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70020"/>
            <a:ext cx="8086344" cy="2145792"/>
            <a:chOff x="597408" y="3970020"/>
            <a:chExt cx="808634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70020"/>
              <a:ext cx="80863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合法坐标满足0≤x&lt;width，0≤y&lt;height，图像也必须非空。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pixelColor(x,y)读取这个位置的QColor颜色。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rgba()保留Alpha；rgb()则把Alpha设为255。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屏幕位置不一定等于图像像素位置；缩放显示后，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先把输入位置换算成图像坐标，再读取像素。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5056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 · QColor与像素访问；x、y表示已确定的图像坐标 · 21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99199" cy="819150"/>
            <a:chOff x="590550" y="613410"/>
            <a:chExt cx="669919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9919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修改一个像素并保留Alpha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20890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(image.isNull() || !image.valid(x, y))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image.convertTo(QImage::Format_ARGB32);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QColor color = image.pixelColor(x, y);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color.setRed(qMin(255, color.red() + 20));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image.setPixelColor(x, y, color);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8711184" cy="888492"/>
            <a:chOff x="597408" y="4198620"/>
            <a:chExt cx="8711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871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课堂例子先转为ARGB32，再读取指定位置的颜色。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只把红色增加20，并限制在255以内；绿、蓝、Alpha保持原值。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339584" cy="888492"/>
            <a:chOff x="597408" y="5303520"/>
            <a:chExt cx="73395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setPixelColor()把新颜色写回同一个(x,y)。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修改完成后刷新界面，学生才能看到这一像素的变化。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60516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课堂补充：红色加20，非教材按钮功能 · 保留Alpha需要支持Alpha的目标格式 · 22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197520" cy="819150"/>
            <a:chOff x="590550" y="613410"/>
            <a:chExt cx="81975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1975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按格式决定setPixel参数的含义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772144" cy="1307592"/>
            <a:chOff x="597408" y="1836420"/>
            <a:chExt cx="87721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772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对Format_Indexed8，setPixel(x,y,index)写入颜色表索引。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这个索引必须对应已经设置的颜色表项。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不能把QRgb整数当作索引写入。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827264" cy="1307592"/>
            <a:chOff x="597408" y="3284220"/>
            <a:chExt cx="78272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827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对支持直接颜色的格式，setPixel参数表示QRgb颜色值。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用QColor做颜色运算时，setPixelColor更便于表达，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也要先确认当前格式支持这种写入。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309104" cy="1307592"/>
            <a:chOff x="597408" y="4884420"/>
            <a:chExt cx="73091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309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初学时可以像上一页，先转成ARGB32，再运算颜色。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8位深度并不意味着有颜色表。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Grayscale8与Indexed8仍要按不同的像素语义处理。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51479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教材表10-12 · 核验：Qt 6.2.3 QImage indexed/direct color formats · 23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30007" cy="819150"/>
            <a:chOff x="590550" y="613410"/>
            <a:chExt cx="783000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3000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预乘Alpha格式读取颜色要谨慎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912864" cy="1307592"/>
            <a:chOff x="597408" y="1836420"/>
            <a:chExt cx="69128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912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Format_ARGB32_Premultiplied使用预乘Alpha。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保存前，RGB分量已经乘上Alpha比例。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因此，存储分量与原颜色分量可能不同。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394704" cy="1307592"/>
            <a:chOff x="597408" y="3284220"/>
            <a:chExt cx="63947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394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在这种格式下，pixel()读取预乘后的分量。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pixelColor()返回取消预乘后的QColor颜色。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需要原颜色做算法时，后者的含义更明确。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644384" cy="1307592"/>
            <a:chOff x="597408" y="4884420"/>
            <a:chExt cx="7644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若把预乘红色直接当作原红色计算亮度，结果可能偏暗。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先确认图像格式，再确认算法需要哪一种分量。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不能只因为pixel()返回QRgb，就忽略预乘语义。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7702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像素访问补充 · 核验：Qt 6.2.3 QImage::pixel / pixelColor · 24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原地转换与返回副本分别处理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467612"/>
            <a:chOff x="609600" y="1828800"/>
            <a:chExt cx="10972800" cy="1467612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470622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image.convertTo(targetFormat);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407920"/>
              <a:ext cx="6211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convertTo()直接修改image。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它没有返回QImage，转换结果覆盖原图数据。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505200"/>
            <a:ext cx="10972800" cy="1467612"/>
            <a:chOff x="609600" y="3505200"/>
            <a:chExt cx="10972800" cy="1467612"/>
          </a:xfrm>
        </p:grpSpPr>
        <p:sp>
          <p:nvSpPr>
            <p:cNvPr id="8" name="Rectangle 8"/>
            <p:cNvSpPr/>
            <p:nvPr/>
          </p:nvSpPr>
          <p:spPr>
            <a:xfrm>
              <a:off x="609600" y="3505200"/>
              <a:ext cx="109728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3732" y="3640455"/>
              <a:ext cx="86245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converted = image.convertToFormat(targetFormat);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2208" y="4084320"/>
              <a:ext cx="7065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convertToFormat()返回新图，原image保持不变。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保存返回值，才能继续使用转换后的converted。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303520"/>
            <a:ext cx="8253984" cy="888492"/>
            <a:chOff x="597408" y="5303520"/>
            <a:chExt cx="825398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教材还列出convertedTo()，同样返回转换后的QImage。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选择接口前，明确修改哪个对象，以及是否保留原图供恢复。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540143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教材表10-14 · targetFormat是已选定的QImage::Format值 · 25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转换回彩色格式不能恢复原颜色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623304" cy="1307592"/>
            <a:chOff x="597408" y="1836420"/>
            <a:chExt cx="66233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623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彩色转灰度时，把三个RGB分量合成一个亮度值。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不同颜色可能得到相同的灰度。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转换结果不再保存这些颜色之间的差别。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248144" cy="1307592"/>
            <a:chOff x="597408" y="3284220"/>
            <a:chExt cx="72481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248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再转RGB565或RGB32，只能把当前灰度写入RGB表示。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程序没有信息判断原来是哪一种颜色，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所以换回彩色格式，不等于恢复彩色内容。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105144" cy="1307592"/>
            <a:chOff x="597408" y="4884420"/>
            <a:chExt cx="61051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105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需要恢复原图，在转换前保留副本。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转到无Alpha格式会丢掉透明度；再转ARGB，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同样不能恢复已经丢弃的旧Alpha值。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44915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核验：Qt 6.2.3 QImage颜色与Alpha格式转换 · 26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254185" cy="819150"/>
            <a:chOff x="590550" y="613410"/>
            <a:chExt cx="925418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2541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scaled修改像素尺寸，显示缩放另算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44218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result = image.scaled(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400, 300, Qt::KeepAspectRatio,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Qt::SmoothTransformation);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8574024" cy="888492"/>
            <a:chOff x="597408" y="4198620"/>
            <a:chExt cx="8574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857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结果保持比例并适配400×300，宽高不保证同时等于这两个值。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result是新图像，赋回image之后，当前图像像素尺寸才改变。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909304" cy="888492"/>
            <a:chOff x="597408" y="5303520"/>
            <a:chExt cx="89093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909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如果只想适配QLabel显示，缩放用于显示的QPixmap，保留原图。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不要把每次显示适配都变成对原始像素的覆盖。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4393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教材10.4.2—10.4.3 · 课堂目标区域：400×300 · scaled返回副本 · 27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837066" cy="819150"/>
            <a:chOff x="590550" y="613410"/>
            <a:chExt cx="883706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83706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用QTransform旋转后保存返回图像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0086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QTransform matrix;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matrix.rotate(-90);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 = image.transformed(matrix);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857744" cy="888492"/>
            <a:chOff x="597408" y="4198620"/>
            <a:chExt cx="78577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857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在默认屏幕坐标下，-90度使图像向左旋转。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课堂例子：300×200的图像旋转后，像素范围为200×300。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一般角度的旋转可能扩大外接矩形，不能一直沿用旧宽高。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显示新图后，重新读取width、height和sizeInBytes。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76803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课堂图像尺寸：300×200 · Qt 6.2.3默认旋转方向 · 28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水平与垂直镜像分别传参数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467612"/>
            <a:chOff x="609600" y="1828800"/>
            <a:chExt cx="10972800" cy="1467612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48868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image.mirror(true, false); // 左右翻转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image.mirror(false, true); // 上下翻转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827020"/>
              <a:ext cx="86669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两种独立选择：按所需方向执行其中一行，直接修改image。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505200"/>
            <a:ext cx="10972800" cy="1467612"/>
            <a:chOff x="609600" y="3505200"/>
            <a:chExt cx="10972800" cy="1467612"/>
          </a:xfrm>
        </p:grpSpPr>
        <p:sp>
          <p:nvSpPr>
            <p:cNvPr id="8" name="Rectangle 8"/>
            <p:cNvSpPr/>
            <p:nvPr/>
          </p:nvSpPr>
          <p:spPr>
            <a:xfrm>
              <a:off x="609600" y="3505200"/>
              <a:ext cx="109728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3732" y="3640455"/>
              <a:ext cx="688550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result = image.mirrored(true, false);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2208" y="4084320"/>
              <a:ext cx="6348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mirrored()返回左右翻转的新图result。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原image保持不变；按需要使用或保存返回值。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303520"/>
            <a:ext cx="9579864" cy="888492"/>
            <a:chOff x="597408" y="5303520"/>
            <a:chExt cx="957986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303520"/>
              <a:ext cx="9579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默认horizontal=false、vertical=true，mirror()会做上下翻转。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这两种镜像都不改变像素宽高。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51816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教材10.4.2—10.4.3 · mirror与mirrored的修改对象不同 · 29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取反、交换通道与裁剪各改什么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044184" cy="1307592"/>
            <a:chOff x="597408" y="1836420"/>
            <a:chExt cx="6044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044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invertPixels()按模式取反颜色分量。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默认模式只取反RGB。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需要同时处理Alpha时，明确选择相应模式。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800344" cy="1307592"/>
            <a:chOff x="597408" y="3284220"/>
            <a:chExt cx="58003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800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rgbSwap()在原图中互换红色与蓝色分量。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rgbSwapped()返回交换后的图像副本。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两者都不是在交换像素的位置。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193024" cy="1307592"/>
            <a:chOff x="597408" y="4884420"/>
            <a:chExt cx="81930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193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copy(rect)把指定矩形区域复制到新QImage，可用于裁剪。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它不在原图中删除这块区域。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先明确要改颜色分量，还是只保留图像的一部分。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8552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教材表10-14 · invertPixels / rgbSwap / rgbSwapped / copy · 30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处理后把图像与属性一起刷新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447800"/>
            <a:chOff x="609600" y="1828800"/>
            <a:chExt cx="10972800" cy="1447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50227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ui-&gt;labPic-&gt;setPixmap(QPixmap::fromImage(m_image));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showImageFeatures(true);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imageModified(true);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665220"/>
            <a:ext cx="9412224" cy="1307592"/>
            <a:chOff x="597408" y="3665220"/>
            <a:chExt cx="94122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65220"/>
              <a:ext cx="9412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m_image改变后，QLabel原来显示的图片不会自动替换。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创建显示用QPixmap，再调用setPixmap()。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格式变化刷新format、depth、Alpha；缩放、旋转也要读取新尺寸。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89220"/>
            <a:ext cx="6547104" cy="888492"/>
            <a:chOff x="597408" y="5189220"/>
            <a:chExt cx="65471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89220"/>
              <a:ext cx="6547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修改成功后标记未保存；保存成功后再清除。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下一份把这些步骤放入samp10_6的具体槽函数。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4223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教材10.4.3 · 本页在成功修改m_image之后执行 · 31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用四次观察检查接口结果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842504" cy="1307592"/>
            <a:chOff x="597408" y="1836420"/>
            <a:chExt cx="78425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842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加载彩色图，先记录format、width、height。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再读取bytesPerLine和sizeInBytes，核对两者的关系。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这些值作为后续操作前的参照。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044184" cy="1307592"/>
            <a:chOff x="597408" y="3284220"/>
            <a:chExt cx="6044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044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转灰度，再转RGB，观察原颜色是否回来。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保留原图副本作比较。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解释存储格式变化与颜色信息丢失的区别。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③ 把非方形图左旋90度，检查宽高是否交换。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④ 左右翻转后，再检查宽高是否仍为原值。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每次先预测，再操作，最后用读取的属性解释结果。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165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课堂观察 · Qt Creator中逐次执行，保留原图作参照 · 32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395411" cy="819150"/>
            <a:chOff x="590550" y="613410"/>
            <a:chExt cx="839541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39541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检查：Alpha、灰度与图像字节数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74520"/>
            <a:ext cx="5405750" cy="469392"/>
            <a:chOff x="597408" y="1874520"/>
            <a:chExt cx="5405750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74520"/>
              <a:ext cx="54057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8位Alpha=100表示完全不透明吗？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60320"/>
            <a:ext cx="6873850" cy="469392"/>
            <a:chOff x="597408" y="2560320"/>
            <a:chExt cx="6873850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60320"/>
              <a:ext cx="68738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不是。255才表示完全不透明，0表示完全透明。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22320"/>
            <a:ext cx="6010839" cy="469392"/>
            <a:chOff x="597408" y="3322320"/>
            <a:chExt cx="6010839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22320"/>
              <a:ext cx="60108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Format_Grayscale8必须有颜色表吗？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08120"/>
            <a:ext cx="8565403" cy="469392"/>
            <a:chOff x="597408" y="4008120"/>
            <a:chExt cx="8565403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008120"/>
              <a:ext cx="85654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不需要。它直接保存灰度值；Indexed8才保存颜色表索引。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46320"/>
            <a:ext cx="6598920" cy="469392"/>
            <a:chOff x="597408" y="4846320"/>
            <a:chExt cx="6598920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46320"/>
              <a:ext cx="65989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RGB888缓冲区总等于width×height×3吗？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8591296" cy="469392"/>
            <a:chOff x="597408" y="5532120"/>
            <a:chExt cx="8591296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85912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不总是。行末可能有填充，应读取bytesPerLine×height。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609676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先说明判断理由，再依次显示答案 · 核验：Qt 6.2.3 QImage / QRgb · 33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99135"/>
            <a:ext cx="5134242" cy="528066"/>
            <a:chOff x="595884" y="699135"/>
            <a:chExt cx="5134242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99135"/>
              <a:ext cx="51342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下一步 · samp10_6的处理过程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6210300" cy="1924050"/>
            <a:chOff x="590550" y="2045970"/>
            <a:chExt cx="62103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62103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知道数据怎样变化，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才能组织每次操作。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198620"/>
            <a:ext cx="7339584" cy="888492"/>
            <a:chOff x="597408" y="4198620"/>
            <a:chExt cx="7339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1986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本份完成内存格式、文件编码、像素访问与图像变换。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读写前先确认格式、坐标范围和返回值。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下一份继续打开与保存的失败处理、属性刷新及格式转换；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再根据当前图像生成RGB565数组，供嵌入式设备使用。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83113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第10章10.4 · 第一份完成 · 34 / 34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0_d_qimage">
  <a:themeElements>
    <a:clrScheme name="qt6_ch10_d_qimag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d_qimag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d_qimag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0_d_qimage">
  <a:themeElements>
    <a:clrScheme name="qt6_ch10_d_qimag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d_qimag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d_qimag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2026-10-07T03:04:43Z</dcterms:created>
  <dcterms:modified xsi:type="dcterms:W3CDTF">2026-10-07T03:04:43Z</dcterms:modified>
  <cp:category/>
  <cp:contentStatus/>
</cp:coreProperties>
</file>