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  <Relationship Id="rId39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节已经能从表格模型读取和修改值，现在要解决学生输入时能看到什么组件、能输入什么值。代理在模型与临时编辑器之间传递数据，模型仍保存最终值。数值列需要范围与精度，质量列需要选项，这些要求决定本节的定制内容。先观察教材界面，再跟踪一次编辑怎样完成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samp5_3的左图正在编辑数值，右图正在编辑质量。这是两次独立的编辑状态，不能据此认为视图同时打开两个格子的编辑器。数值微调框支持键入和按钮调整，质量组合框提供固定词语。截图帮助定位组件，具体读写条件在后面的原生代码文字中解释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默认代理读取EditRole保存的QVariant类型，再通过编辑器工厂选择组件。在常规启用相应组件的Qt构建中，int、double和QString分别得到整数、浮点和文字编辑器。因此，同样显示为252的格子，模型内部也可能保存不同类型。先检查类型，才能解释为什么默认编辑器不同，随后再决定是否需要定制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StyledItemDelegate已经提供绘制、编辑和事件处理的默认实现。本节继承它，保留能够满足要求的行为，只覆盖需要改变的部分。教材把四个常用函数都重写，是为了展示完整的编辑过程，这四个函数并非纯虚函数。显示格式若是唯一变化，也可以只处理displayText，不必重新实现整个编辑流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由视图请求代理创建编辑器，并使用当前单元格的区域定位，再把EditRole原值读入组件。准备阶段没有修改模型。用户确认后，代理的commitData信号使视图找到编辑器对应的有效索引，并调用setModelData进行写回。closeEditor承担结束编辑的职责，提交和关闭不能当作同一件事。下一页比较确认、取消和焦点移动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sc取消这一次尚未提交的输入，默认流程关闭编辑器而不请求提交。它不会撤销此前已经确认的修改。Tab和Enter会先尝试修正并验证输入；Tab还承担导航，Enter的默认提交与关闭经过后续事件处理。焦点在编辑器内部子组件之间移动，不等于编辑结束；真正离开编辑器时仍要处理输入条件。课堂演示分别检查这些动作后模型里的值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建立继承QStyledItemDelegate的浮点代理类，继承构造函数让调用方能够传入QObject父对象。随后两页的四个函数声明放在public区域。const和参数中的const引用都属于函数签名，不能随意删除；override会让编译器核对是否确实重写了基类函数。没有新增信号、槽或属性时，不必仅为了这些重写方法添加Q_OBJECT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reateEditor接收视图提供的parent、当前绘制选项和索引，并返回新建组件指针。setEditorData接收这个组件和索引，把模型的原值读入组件。请把每个const引用和成员函数末尾的const看作声明的一部分。头文件中的override使错误签名在编译时暴露，避免函数看起来同名却没有接入视图的编辑流程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ModelData多接收一个模型指针，因为它要把编辑结果写回指定模型的index。updateEditorGeometry根据视图给出的option定位编辑器，职责与数据写入不同。这两个函数也都是const成员函数，类外定义保留const而不再写override。接下来先分清父对象，再实现浮点组件的创建和数据装入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代理对象与临时编辑器属于两条不同的父子链。窗口用new TFloatSpinDelegate(this)创建代理，由窗口的QObject对象树管理其寿命。createEditor接收到的parent通常是视图的viewport，使用这个parent创建QDoubleSpinBox，使编辑器的坐标和寿命由视图管理。把窗口this误当作编辑器parent，会混淆组件所在区域。安装代理本身并不会转移其所有权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是浮点代理createEditor的函数体，返回刚创建的QDoubleSpinBox。setFrame(false)让编辑组件嵌入格子时少一层边框，setDecimals(2)和setRange设置允许编辑的精度与范围。0到20000来自教材演示，不能当作所有业务字段的正确量程。方位角、倾角和距离需要分别确定范围；可以按index.column()配置，也可以使用不同代理实例。下一页防止不合格原值在装入时被悄悄改变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从EditRole读取原值，用toDouble的ok参数区分转换成功与失败，不能只看结果是不是0。还要检查有限数和组件范围，否则setValue可能把原值限制到边界。代码用valueReady属性记录是否允许提交，并把组件的enabled状态设为相同条件；有效重读时也会重新启用。失败时保留模型原值，不把组件的默认0当作用户提交。界面还应说明转换或范围错误，下一页的写回函数继续检查valueReady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editor由本代理创建，因此可按已知类型转为QDoubleSpinBox。先检查valueReady和索引所属模型，再调用interpretText处理刚输入的文字，然后读取double值。setData明确使用EditRole，并检查返回值，失败时记录索引以便定位。setModelData本身返回void，不代表内部写入一定成功。数值类型应该保留，显示的小数位可以另行控制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isplayText只为界面生成显示字符串，不会修改模型保存的值。它使用传入的locale格式化浮点值，因此可以遵循本地小数点等表示规则，转换失败则交给基类处理。若把QString::number的结果直接交给setData，模型存储类型就会变成QString。要区分显示格式和保存类型，随后还要区分显示精度与编辑精度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1.234是课堂用来观察精度的情景值，不是教材测量数据。QDoubleSpinBox设置两位小数后，setValue会将它装入为1.23。即使用户没有继续敲数字，确认提交也可能把1.23写回模型；如果取消，这次舍入后的编辑值不会提交。displayText只格式化显示，而编辑器的decimals会影响可提交的值。应先确定需要保存的有效位，再设置编辑精度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视图传入的option.rect就是当前编辑格子在视口中的区域，编辑器调用setGeometry使用它。option是const引用，不是指针，所以读取成员要写option.rect。也不需要另外换算屏幕坐标或寻找主窗口位置。这个函数只负责定位，数据装入与提交仍由另外两个函数完成。整数代理可以沿用相同的定位实现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半页是整数代理创建函数体，组件换成QSpinBox，配置后返回spin。下半页是读入函数的核心部分，已经把editor转为QSpinBox指针。toInt仍要检查ok，随后核对课堂示例范围，并用valueReady和enabled状态防止无效原值被默认0覆盖。创建和读入属于两个函数，不能把上下两段直接拼成一个函数。下一页将int值写回模型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整数提交与浮点提交沿用同样的条件检查，差别在于组件和value的类型。interpretText先解析当前文本，value返回int，写回时不先格式化成QString。setData返回false需要反馈，不能无条件宣布修改成功。日期等类型也可以选择对应编辑器，例如QDateEdit，但本节不展开日期代理实现。接着处理字符串质量选项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组合框代理先保存选项列表和可编辑状态，创建编辑器时再读取这些成员。教材的setItems是自定义配置方法，不是QStyledItemDelegate自带函数；实现时将传入列表赋给m_itemList，将传入布尔值赋给m_editable。第一次编辑前配置优、良、一般、不合格，本例禁止自由输入。还要明确列表为空或原值不在列表中的行为，不能只处理正常选项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创建QComboBox时继续使用视图提供的parent，保证临时编辑器归属正确。addItems把代理成员中的选项装入组件，setEditable决定是否允许键入列表外的文字，最后返回组件。不可编辑状态限制用户选项，可编辑状态则把文字合法性检查交给应用。创建组件还没有读取当前格的原值，下一页补上这个步骤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可编辑组合框先从模型读取原质量文字，再用findText寻找相同选项。原值若是待评定，列表中的四个词都不匹配，findText返回-1。setCurrentIndex(-1)明确表示没有选项，防止刚创建时默认第0项优被误写回。此时若直接确认，下一页提交检查会拒绝；用户重新选中良等合法选项后才能写入。这种处理保留未知原值，也给用户纠正它的机会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应用允许自由输入，创建阶段已经将editable设为true，装入时用setEditText保留完整原文字。即使待评定不在选项表中，也不能把它替换成第0项。允许输入列表外文字后，需要决定哪些质量文字能够保存。本课文本文件以TAB分列、换行分记录，因此质量值不能包含这些分隔符。两种装入分支依m_editable选择，不能对同一次编辑混用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提交先检查索引有效且属于传入模型，再处理不可编辑组合框的未选中状态。随后读取currentText，拒绝空白文字、TAB和换行等破坏文件结构的字符。本课可编辑分支允许其他非空文字；若业务只允许固定质量词，还要检查m_itemList是否包含它。检查通过才调用setData，并用bool判断模型是否接受。提前return不会改写原模型值，但实际产品应把拒绝原因显示给用户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窗口初始化时的安装代码，view指向同一张六列表格。第0列测深用整数代理，1到3列浮点，第4列质量，第5列沿用默认复选处理。三个代理都以this为QObject父对象，浮点代理在同一视图的三列复用。各列需要不同范围时，必须修改创建逻辑按列配置，或为各列建立不同实例。跨视图复用同一个代理是另一种情况，下一页解释寿命与信号问题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安装代理登记的是使用关系，视图不会因为setItemDelegateForColumn就接管代理对象。替换代理也不会自动删除旧对象，因此应用必须了解旧对象是否仍在使用以及由谁管理。窗口父对象能够管理长期存在的代理，函数中的短寿命栈对象则不适合传给长期使用的视图。多个视图应分别创建代理实例，避免同一提交或关闭信号影响不同视图的编辑器。接着说明同一格同时配置行、列代理时的选择顺序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视图为当前格选择一个代理，先看该行是否指定代理。只有没有行代理时才查列，行、列都未指定时才使用全局代理。因此向下箭头表示条件不满足后的继续查找，不表示把三个代理依次套在同一个编辑器上。同一视图不同列复用一个实例可以成立，这不能推广为多个视图共享同一实例。请用一个同时配置行、列代理的格子核对优先顺序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ableWidget内部管理模型，仍继承表格视图的代理接口，因此已有便利表格也能设置列代理。这样可以在第四章的界面上增加数值编辑约束，不必为了使用代理先改写所有数据访问代码。确认编辑后，首先检查内部模型中的值和类型。外部文件保存仍需应用遍历并序列化这些数据，还要检查输出结果。下一页用一次确认和一次取消验证实际写入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编辑前打印同一索引的EditRole值，QVariant调试输出可帮助识别类型。修改并确认后再次读取，比较数值或文字是否改变，数值类型有没有被格式化字符串替换。再单独开启一次编辑，敲入不同值后按Esc，检查这次输入没有提交。Esc不会撤销此前已确认的值。未知质量、超范围原值和额外小数应另做测试，不能只用正常值证明流程完整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ModelData返回void，而内部setData返回bool，所以两层接口表达的信息不同。默认视图不会自动把false转成用户能看懂的错误提示。课堂代码用qWarning帮助观察，产品界面应指出被拒绝的格子、值和原因。只有收到成功结果后才表明模型接受修改；这里仍没有证明外部文件保存成功。下一页用三个问题检查类型、parent和所有权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单击揭示一组完整问题、答案和理由，揭示前可以口头提问并让学生预测。第一题检查保存格式化QString后类型的变化，而不只看显示内容。第二题检查临时编辑器parent通常来自viewport，区别于代理的窗口父对象。第三题检查setItemDelegate只是安装关系，销毁仍由QObject父对象或应用管理。用这些答案回到前面的代码位置核对，随后安排实践测试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值测试分为正常值、范围两端、超范围原值和额外小数四类，分别观察装入、组件限制与提交后的模型值。1.234用来暴露两位编辑精度造成的舍入，不应把显示格式当作已保存精度。质量测试把原值设为待评定，再检查未知值、空列表、空文字和TAB的处理。被拒绝时原值应保留，重新选择良并确认后才应改变。确认、取消和校验拒绝分别测试，才能解释每条分支的作用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理补上了模型值与用户输入之间的具体编辑过程。创建组件、读入原值、解析输入和写回模型都要说明操作对象与条件，并用实际模型值核对结果。下一节换成真实目录数据，文件系统模型会管理目录加载和缓存。浏览操作与磁盘改名、删除具有不同后果，需要分别检查条件与返回值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5_d_delegate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5_d_delegate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c4cb2b09bc4e865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2836" y="672465"/>
            <a:ext cx="5297843" cy="645414"/>
            <a:chOff x="592836" y="672465"/>
            <a:chExt cx="5297843" cy="645414"/>
          </a:xfrm>
        </p:grpSpPr>
        <p:sp>
          <p:nvSpPr>
            <p:cNvPr id="2" name="TextBox 2"/>
            <p:cNvSpPr txBox="1"/>
            <p:nvPr/>
          </p:nvSpPr>
          <p:spPr>
            <a:xfrm>
              <a:off x="592836" y="672465"/>
              <a:ext cx="529784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第五章 5.4 · 自定义代理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981200"/>
            <a:ext cx="4610100" cy="2152650"/>
            <a:chOff x="590550" y="1981200"/>
            <a:chExt cx="4610100" cy="21526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981200"/>
              <a:ext cx="4610100" cy="2152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把编辑器交给</a:t>
              </a:r>
              <a:br/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合适的代理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693920"/>
            <a:ext cx="5510784" cy="964692"/>
            <a:chOff x="597408" y="4693920"/>
            <a:chExt cx="5510784" cy="964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693920"/>
              <a:ext cx="5510784" cy="964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代理规定数值范围、精度和质量选项。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用户确认后，仍将结果写回原模型索引。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85560"/>
              <a:ext cx="26157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教材5.4；F063, F074 · Qt6.2.3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教材示例改了哪些编辑器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1905000"/>
            <a:ext cx="6858000" cy="3362325"/>
            <a:chOff x="609600" y="1905000"/>
            <a:chExt cx="6858000" cy="336232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905000"/>
              <a:ext cx="6858000" cy="3362325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7836408" y="1950720"/>
            <a:ext cx="3072384" cy="1860042"/>
            <a:chOff x="7836408" y="1950720"/>
            <a:chExt cx="3072384" cy="1860042"/>
          </a:xfrm>
        </p:grpSpPr>
        <p:sp>
          <p:nvSpPr>
            <p:cNvPr id="6" name="TextBox 6"/>
            <p:cNvSpPr txBox="1"/>
            <p:nvPr/>
          </p:nvSpPr>
          <p:spPr>
            <a:xfrm>
              <a:off x="7836408" y="195072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数值微调框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836408" y="2503170"/>
              <a:ext cx="3072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可以键入数值，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也可用上下按钮调整。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代理指定范围与精度。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836408" y="4122420"/>
            <a:ext cx="3072384" cy="1860042"/>
            <a:chOff x="7836408" y="4122420"/>
            <a:chExt cx="3072384" cy="1860042"/>
          </a:xfrm>
        </p:grpSpPr>
        <p:sp>
          <p:nvSpPr>
            <p:cNvPr id="9" name="TextBox 9"/>
            <p:cNvSpPr txBox="1"/>
            <p:nvPr/>
          </p:nvSpPr>
          <p:spPr>
            <a:xfrm>
              <a:off x="7836408" y="4122420"/>
              <a:ext cx="19629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质量下拉列表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36408" y="4674870"/>
              <a:ext cx="3072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从规定的词语中选择。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左右图是两次编辑，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不是同时编辑两个格。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85560"/>
              <a:ext cx="39987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教材印刷195页 / PDF210 · samp5_3完整图片；F063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默认代理根据什么选组件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7614818" cy="926592"/>
            <a:chOff x="597408" y="1988820"/>
            <a:chExt cx="7614818" cy="926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296844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EditRole保存int。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46020"/>
              <a:ext cx="76148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常规默认工厂可以创建QSpinBox，读取与写回整数。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03270"/>
            <a:ext cx="8044891" cy="926592"/>
            <a:chOff x="597408" y="3303270"/>
            <a:chExt cx="8044891" cy="926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03270"/>
              <a:ext cx="35015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EditRole保存double。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760470"/>
              <a:ext cx="80448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常规默认工厂可以创建QDoubleSpinBox，处理浮点值。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617720"/>
            <a:ext cx="7263384" cy="1345692"/>
            <a:chOff x="597408" y="4617720"/>
            <a:chExt cx="7263384" cy="13456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617720"/>
              <a:ext cx="36993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EditRole保存QString。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074920"/>
              <a:ext cx="7263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默认使用行编辑器；显示为“252”也可能仍是字符串。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组件是否可用，还取决于Qt构建时启用的功能。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47865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F063, F064 · 默认代理按角色值类型选组件，不按列标题猜类型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9409405" cy="819150"/>
            <a:chOff x="590550" y="518160"/>
            <a:chExt cx="940940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940940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本节为何继承QStyledItemDelegate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88820"/>
            <a:ext cx="6729984" cy="1383792"/>
            <a:chOff x="597408" y="1988820"/>
            <a:chExt cx="6729984" cy="13837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672998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基类已经提供默认绘制和编辑流程。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本节沿用绘制、事件处理和提交连接，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只在需要改变组件、读值或写值时覆盖相应函数。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6425184" cy="1917192"/>
            <a:chOff x="597408" y="4198620"/>
            <a:chExt cx="6425184" cy="19171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1986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教材重写四个函数，是为了展示完整过程。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8082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这些函数已有默认实现，并不是四个纯虚函数。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只需改变部分行为时，可以保留其他默认实现。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例如只改显示格式，另可覆盖displayText。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3019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F065, F080 · 自定义范围或选项不需要重新实现整套视图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一次编辑的生命周期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88820"/>
            <a:ext cx="9518904" cy="1574292"/>
            <a:chOff x="597408" y="1988820"/>
            <a:chExt cx="9518904" cy="1574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准备编辑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98420"/>
              <a:ext cx="32552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视图创建临时编辑器。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4629150" y="2800350"/>
              <a:ext cx="6858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5702808" y="2598420"/>
              <a:ext cx="4413504" cy="964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代理定位并读入EditRole原值。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创建编辑器还没有写回模型。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255770"/>
            <a:ext cx="9717024" cy="1574292"/>
            <a:chOff x="597408" y="4255770"/>
            <a:chExt cx="9717024" cy="15742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25577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确认并结束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4865370"/>
              <a:ext cx="34268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commitData请求提交。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4629150" y="5067300"/>
              <a:ext cx="6858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702808" y="4865370"/>
              <a:ext cx="4611624" cy="964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视图调用setModelData写回。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closeEditor另外负责结束编辑。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85560"/>
              <a:ext cx="4869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F074 · 创建、提交、关闭是不同动作；视图确认编辑索引仍然有效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确认和取消得到不同结果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8273186" cy="945642"/>
            <a:chOff x="597408" y="1988820"/>
            <a:chExt cx="8273186" cy="9456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31522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Esc：取消这次编辑。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65070"/>
              <a:ext cx="82731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关闭编辑器，不发commitData，不提交这次输入的新值。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41370"/>
            <a:ext cx="7156704" cy="1383792"/>
            <a:chOff x="597408" y="3341370"/>
            <a:chExt cx="7156704" cy="1383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41370"/>
              <a:ext cx="5666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Tab与Enter：先尝试修正、验证输入。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836670"/>
              <a:ext cx="7156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合格后Tab提交并导航；Enter安排后续提交与关闭。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未通过输入检查时，不能假定已经成功写入模型。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132070"/>
            <a:ext cx="7132320" cy="945642"/>
            <a:chOff x="597408" y="5132070"/>
            <a:chExt cx="7132320" cy="94564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13207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焦点在编辑器内部子组件间移动。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6083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这不等于离开编辑器；外部失焦还需修正并提交。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64948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F072, F073 · 采用QStyledItemDelegate默认事件处理；取消不回滚先前已提交的数据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7473163" cy="819150"/>
            <a:chOff x="590550" y="518160"/>
            <a:chExt cx="747316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747316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声明时保留const和override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78355"/>
              <a:ext cx="808901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class TFloatSpinDelegate : public QStyledItemDelegate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public: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using QStyledItemDelegate::QStyledItemDelegate;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下一两页的函数声明放在这里。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55820"/>
            <a:ext cx="7766304" cy="1383792"/>
            <a:chOff x="597408" y="4655820"/>
            <a:chExt cx="7766304" cy="1383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55820"/>
              <a:ext cx="776630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四个常用编辑函数都是const成员函数。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参数中的const引用也要保留。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override让编译器核对签名，避免写成另一个同名函数。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84352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F066 · 自己新增信号或槽时再按需要使用Q_OBJECT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创建与读值函数的完整声明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95600"/>
            <a:chOff x="609600" y="1828800"/>
            <a:chExt cx="10972800" cy="2895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97405"/>
              <a:ext cx="764895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QWidget *createEditor(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QWidget *parent, const QStyleOptionViewItem &amp;option,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QModelIndex &amp;index) const override;</a:t>
              </a:r>
            </a:p>
            <a:p>
              <a:pPr algn="l">
                <a:lnSpc>
                  <a:spcPts val="3000"/>
                </a:lnSpc>
                <a:spcBef>
                  <a:spcPts val="1200"/>
                </a:spcBef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setEditorData(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QWidget *editor,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QModelIndex &amp;index) const override;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189220"/>
            <a:ext cx="7004304" cy="888492"/>
            <a:chOff x="597408" y="5189220"/>
            <a:chExt cx="70043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89220"/>
              <a:ext cx="7004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createEditor创建临时组件并返回它。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setEditorData从index读取原值，填入这个组件。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71601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F066 · 声明位于代理类public区；引用符与末尾const保持不变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写回与定位函数的完整声明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95600"/>
            <a:chOff x="609600" y="1828800"/>
            <a:chExt cx="10972800" cy="2895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97405"/>
              <a:ext cx="764895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setModelData(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QWidget *editor, QAbstractItemModel *model,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QModelIndex &amp;index) const override;</a:t>
              </a:r>
            </a:p>
            <a:p>
              <a:pPr algn="l">
                <a:lnSpc>
                  <a:spcPts val="3000"/>
                </a:lnSpc>
                <a:spcBef>
                  <a:spcPts val="1200"/>
                </a:spcBef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updateEditorGeometry(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QWidget *editor, const QStyleOptionViewItem &amp;option,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QModelIndex &amp;index) const override;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189220"/>
            <a:ext cx="7644384" cy="888492"/>
            <a:chOff x="597408" y="5189220"/>
            <a:chExt cx="7644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892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setModelData把组件中的值写回model的index。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updateEditorGeometry使用视图给出的格子区域定位。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0217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F066 · option是const引用；setModelData返回void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两种父对象不要混淆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2836" y="1929765"/>
            <a:ext cx="9678723" cy="1328547"/>
            <a:chOff x="592836" y="1929765"/>
            <a:chExt cx="9678723" cy="132854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1929765"/>
              <a:ext cx="189936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窗口this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3524250" y="2152650"/>
              <a:ext cx="12573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5226558" y="2026920"/>
              <a:ext cx="50450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 TFloatSpinDelegate(this)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2788920"/>
              <a:ext cx="61347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窗口作为QObject父对象，管理代理寿命。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2836" y="4025265"/>
            <a:ext cx="9514246" cy="1785747"/>
            <a:chOff x="592836" y="4025265"/>
            <a:chExt cx="9514246" cy="1785747"/>
          </a:xfrm>
        </p:grpSpPr>
        <p:sp>
          <p:nvSpPr>
            <p:cNvPr id="9" name="TextBox 9"/>
            <p:cNvSpPr txBox="1"/>
            <p:nvPr/>
          </p:nvSpPr>
          <p:spPr>
            <a:xfrm>
              <a:off x="592836" y="4025265"/>
              <a:ext cx="332094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视图的viewport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4476750" y="4248150"/>
              <a:ext cx="5905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5417058" y="4122420"/>
              <a:ext cx="46900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 QDoubleSpinBox(parent)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7408" y="4884420"/>
              <a:ext cx="743102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createEditor收到的parent通常就是这个视口。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用该parent创建编辑器，组件的位置与寿命交给视图。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85560"/>
              <a:ext cx="37234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F067–F069 · 安装代理的接口本身不接管代理对象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创建浮点编辑器并设约束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514600"/>
            <a:chOff x="609600" y="1828800"/>
            <a:chExt cx="10972800" cy="2514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514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97405"/>
              <a:ext cx="5888736" cy="2087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*spin = new QDoubleSpinBox(parent);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spin-&gt;setFrame(false);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spin-&gt;setDecimals(2);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spin-&gt;setRange(0, 20000);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return spin;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08220"/>
            <a:ext cx="7339584" cy="1307592"/>
            <a:chOff x="597408" y="4808220"/>
            <a:chExt cx="7339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082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本段是createEditor函数体，parent由视图提供。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两位小数和0–20000是教材演示约束，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真实量程按列定义；例如方位角另需自己的范围规则。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4942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F078, F067 · 先设置精度和范围，再装入原值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从模型读取原浮点值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52800"/>
            <a:chOff x="609600" y="1828800"/>
            <a:chExt cx="10972800" cy="3352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352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823569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*spin = static_cast&lt;QDoubleSpinBox *&gt;(editor);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double v = index.data(Qt::EditRole).toDouble(&amp;ok);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bool ready = ok &amp;&amp; qIsFinite(v)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&amp;&amp; v &gt;= spin-&gt;minimum() &amp;&amp; v &lt;= spin-&gt;maximum();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spin-&gt;setProperty("valueReady", ready);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spin-&gt;setEnabled(ready); if (!ready)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spin-&gt;setValue(v);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436870"/>
            <a:ext cx="8773973" cy="469392"/>
            <a:chOff x="597408" y="5436870"/>
            <a:chExt cx="8773973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436870"/>
              <a:ext cx="87739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无效原值禁用编辑器；下一页检查valueReady，阻止误写0。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61211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F076, F078 · setEditorData函数体；该editor由本代理创建；失败另外显示提示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提交前解析刚输入的文字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24200"/>
            <a:chOff x="609600" y="1828800"/>
            <a:chExt cx="10972800" cy="3124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24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8089011" cy="2696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*spin = static_cast&lt;QDoubleSpinBox *&gt;(editor);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(!spin-&gt;property("valueReady").toBool())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(!index.isValid() || index.model() != model)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spin-&gt;interpretText();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double value = spin-&gt;value();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(!model-&gt;setData(index, value, Qt::EditRole))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qWarning() &lt;&lt; "浮点写入失败" &lt;&lt; index;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391144" cy="888492"/>
            <a:chOff x="597408" y="5303520"/>
            <a:chExt cx="83911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391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interpretText先处理文本框里的当前输入，再读取double。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写回失败要反馈；setModelData本身的返回类型仍是void。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60818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F075, F077, F079 · 函数体延续前页valueReady防护；默认提交流程也检查输入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992569" cy="819150"/>
            <a:chOff x="590550" y="518160"/>
            <a:chExt cx="699256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99256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保存double，显示两位小数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24200"/>
            <a:chOff x="609600" y="1828800"/>
            <a:chExt cx="10972800" cy="3124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24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9409176" cy="2696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 displayText(const QVariant &amp;value,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QLocale &amp;locale) const override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double v = value.toDouble(&amp;ok);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(!ok) return QStyledItemDelegate::displayText(value, locale);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return locale.toString(v, 'f', 2);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284464" cy="888492"/>
            <a:chOff x="597408" y="5303520"/>
            <a:chExt cx="82844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284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displayText只改变显示文字，不修改模型保存的double。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若setData写入QString::number的结果，就会改成字符串。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07522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F031, F077, F080 · 类内定义示例；本地化格式由传入locale决定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两位小数会影响编辑精度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9600" y="1828800"/>
            <a:ext cx="10972800" cy="1790700"/>
            <a:chOff x="609600" y="1828800"/>
            <a:chExt cx="10972800" cy="17907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3048000" cy="1790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Rectangle 5"/>
            <p:cNvSpPr/>
            <p:nvPr/>
          </p:nvSpPr>
          <p:spPr>
            <a:xfrm>
              <a:off x="4381500" y="1828800"/>
              <a:ext cx="3048000" cy="1790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8153400" y="1828800"/>
              <a:ext cx="3429000" cy="1790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2208" y="2026920"/>
              <a:ext cx="205983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原模型double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97636" y="2691765"/>
              <a:ext cx="125520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1.234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674108" y="2026920"/>
              <a:ext cx="22860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两位小数编辑器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669536" y="2691765"/>
              <a:ext cx="101086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1.23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446008" y="2026920"/>
              <a:ext cx="27060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确认后模型double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441436" y="2691765"/>
              <a:ext cx="101086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1.23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3752850" y="2705100"/>
              <a:ext cx="5143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4" name="Line 14"/>
            <p:cNvSpPr/>
            <p:nvPr/>
          </p:nvSpPr>
          <p:spPr>
            <a:xfrm>
              <a:off x="7524750" y="2705100"/>
              <a:ext cx="5143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597408" y="4255770"/>
            <a:ext cx="7339584" cy="1840992"/>
            <a:chOff x="597408" y="4255770"/>
            <a:chExt cx="7339584" cy="18409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4255770"/>
              <a:ext cx="7339584" cy="1840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decimals=2会让setValue装入时发生舍入。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情景值1.234进入编辑器变为1.23，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即使没有再敲数字，确认提交也可能改变模型。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显示精度与编辑精度分别选择，避免无意丢失有效位。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85560"/>
              <a:ext cx="51904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F078 · 1.234为教学情景；displayText的两位显示不会自行修改模型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把编辑器放在当前格内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743200"/>
            <a:chOff x="609600" y="1828800"/>
            <a:chExt cx="10972800" cy="2743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743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97405"/>
              <a:ext cx="7648956" cy="2315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TFloatSpinDelegate::updateEditorGeometry(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QWidget *editor, const QStyleOptionViewItem &amp;option,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QModelIndex &amp;index) const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editor-&gt;setGeometry(option.rect);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46320"/>
            <a:ext cx="7674864" cy="1307592"/>
            <a:chOff x="597408" y="4846320"/>
            <a:chExt cx="76748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46320"/>
              <a:ext cx="7674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option是对象的const引用，用option.rect读取区域。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不用option-&gt;rect；也不另算屏幕坐标。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视图给出当前格区域，编辑器据此覆盖当前格。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9985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F066 · 类外定义不写override；未使用的index可用Q_UNUSED标明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整数代理保留相同流程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8932" y="2015490"/>
            <a:ext cx="7062216" cy="1578483"/>
            <a:chOff x="598932" y="2015490"/>
            <a:chExt cx="7062216" cy="1578483"/>
          </a:xfrm>
        </p:grpSpPr>
        <p:sp>
          <p:nvSpPr>
            <p:cNvPr id="4" name="TextBox 4"/>
            <p:cNvSpPr txBox="1"/>
            <p:nvPr/>
          </p:nvSpPr>
          <p:spPr>
            <a:xfrm>
              <a:off x="600456" y="2015490"/>
              <a:ext cx="47838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TSpinBoxDelegate::createEditor函数体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8932" y="2497455"/>
              <a:ext cx="706221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*spin = new QSpinBox(parent);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spin-&gt;setFrame(false); spin-&gt;setRange(0, 20000);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return spin;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8932" y="3977640"/>
            <a:ext cx="7942326" cy="2169033"/>
            <a:chOff x="598932" y="3977640"/>
            <a:chExt cx="7942326" cy="2169033"/>
          </a:xfrm>
        </p:grpSpPr>
        <p:sp>
          <p:nvSpPr>
            <p:cNvPr id="7" name="TextBox 7"/>
            <p:cNvSpPr txBox="1"/>
            <p:nvPr/>
          </p:nvSpPr>
          <p:spPr>
            <a:xfrm>
              <a:off x="600456" y="3977640"/>
              <a:ext cx="500208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setEditorData中，editor转为QSpinBox*后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8932" y="4364355"/>
              <a:ext cx="794232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v = index.data(Qt::EditRole).toInt(&amp;ok);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bool ready = ok &amp;&amp; v &gt;= 0 &amp;&amp; v &lt;= 20000;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spin-&gt;setProperty("valueReady", ready);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spin-&gt;setEnabled(ready); if (ready) spin-&gt;setValue(v);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47975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F064, F076 · 0–20000为课堂示例范围；创建与读入是两个函数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928845" cy="819150"/>
            <a:chOff x="590550" y="518160"/>
            <a:chExt cx="492884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92884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整数提交写回int值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24200"/>
            <a:chOff x="609600" y="1828800"/>
            <a:chExt cx="10972800" cy="3124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24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8089011" cy="2696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*spin = static_cast&lt;QSpinBox *&gt;(editor);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(!spin-&gt;property("valueReady").toBool())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(!index.isValid() || index.model() != model)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spin-&gt;interpretText();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value = spin-&gt;value();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(!model-&gt;setData(index, value, Qt::EditRole))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qWarning() &lt;&lt; "整数写入失败" &lt;&lt; index;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7796784" cy="888492"/>
            <a:chOff x="597408" y="5303520"/>
            <a:chExt cx="77967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7796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写回int，不先格式化成QString，保持模型的数值类型。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其他类型也可选对应编辑器，例如日期可用QDateEdit。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8646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F075, F077, F079, F064 · 函数体位于TSpinBoxDelegate::setModelData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下拉代理先准备成员状态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524000"/>
            <a:chOff x="609600" y="1828800"/>
            <a:chExt cx="10972800" cy="1524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524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135505"/>
              <a:ext cx="3541776" cy="867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QStringList m_itemList;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m_editable =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931920"/>
            <a:ext cx="7674864" cy="1840992"/>
            <a:chOff x="597408" y="3931920"/>
            <a:chExt cx="7674864" cy="1840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931920"/>
              <a:ext cx="7674864" cy="1840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第一次编辑前，设置“优、良、一般、不合格”四个选项。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setItems保存选项列表和是否允许自由输入。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本例m_editable=false，用户只能从选项中选择。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空列表和原值不在列表内的情况，仍需要明确处理。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6123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F081–F083 · TComboBoxDelegate的成员；setItems为本类提供的配置函数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创建组合框并装入选项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514600"/>
            <a:chOff x="609600" y="1828800"/>
            <a:chExt cx="10972800" cy="2514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514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97405"/>
              <a:ext cx="5301996" cy="1668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*combo = new QComboBox(parent);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combo-&gt;addItems(m_itemList);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combo-&gt;setEditable(m_editable);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return combo;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08220"/>
            <a:ext cx="7888224" cy="1307592"/>
            <a:chOff x="597408" y="4808220"/>
            <a:chExt cx="78882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08220"/>
              <a:ext cx="7888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parent仍由视图提供；选项来自代理保存的m_itemList。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不可编辑组合框限制为已有选项。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可编辑组合框还允许输入额外文字，提交规则另行判断。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4561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F082, F067 · TComboBoxDelegate::createEditor函数体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不可编辑列表先查找原值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514600"/>
            <a:chOff x="609600" y="1828800"/>
            <a:chExt cx="10972800" cy="2514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514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97405"/>
              <a:ext cx="896912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*combo = static_cast&lt;QComboBox *&gt;(editor);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QString original = index.data(Qt::EditRole).toString();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pos = combo-&gt;findText(original);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combo-&gt;setCurrentIndex(pos);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未找到时pos为-1，组合框不选中任何项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08220"/>
            <a:ext cx="6760464" cy="1307592"/>
            <a:chOff x="597408" y="4808220"/>
            <a:chExt cx="67604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08220"/>
              <a:ext cx="6760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原值若是“待评定”，已有四个选项都与它不匹配。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设为-1，防止默认第0项“优”覆盖原值。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用户重新选择有效选项后，才允许写回该选项。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17469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F081, F083 · 不可编辑组合框的setEditorData函数体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允许自由输入时保留原文字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09800"/>
            <a:chOff x="609600" y="1828800"/>
            <a:chExt cx="10972800" cy="2209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09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97405"/>
              <a:ext cx="8969121" cy="1668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*combo = static_cast&lt;QComboBox *&gt;(editor);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QString original = index.data(Qt::EditRole).toString();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创建时已经setEditable(true)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combo-&gt;setEditText(original);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41520"/>
            <a:ext cx="8452104" cy="1307592"/>
            <a:chOff x="597408" y="4541520"/>
            <a:chExt cx="84521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8452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即使“待评定”不在列表中，编辑框也能保留这段原文字。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允许输入额外文字，意味着应用必须说明哪些文字合法。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本课文件用TAB分列、换行分记录；质量文字不能含这些字符。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5771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F082 · 可编辑分支与上一页不可编辑分支二选一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组合框怎样写回字符串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84423"/>
            <a:chOff x="609600" y="1828800"/>
            <a:chExt cx="10972800" cy="338442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352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9115806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*combo = static_cast&lt;QComboBox *&gt;(editor);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(!index.isValid() || index.model() != model)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(!combo-&gt;isEditable() &amp;&amp; combo-&gt;currentIndex() &lt; 0)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QString text = combo-&gt;currentText();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(text.trimmed().isEmpty() || text.contains('\t')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|| text.contains('\n') || text.contains('\r'))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本课允许其他非空文字；固定质量词可另检查m_itemList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(!model-&gt;setData(index, text, Qt::EditRole))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qWarning() &lt;&lt; "Quality write rejected";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455920"/>
            <a:ext cx="7778496" cy="469392"/>
            <a:chOff x="597408" y="5455920"/>
            <a:chExt cx="7778496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4559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无选项、空文字或分隔符会阻止写入；原模型值保留。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1771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F083, F079 · setModelData函数体；拒绝原因还应在界面反馈给用户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同一视图中按列安装代理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84423"/>
            <a:chOff x="609600" y="1828800"/>
            <a:chExt cx="10972800" cy="338442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352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9075801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*intDelegate = new TSpinBoxDelegate(this);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*floatDelegate = new TFloatSpinDelegate(this);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*comboDelegate = new TComboBoxDelegate(this);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comboDelegate-&gt;setItems({"优", "良", "一般", "不合格"}, false);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view-&gt;setItemDelegateForColumn(0, intDelegate);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view-&gt;setItemDelegateForColumn(1, floatDelegate);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view-&gt;setItemDelegateForColumn(2, floatDelegate);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view-&gt;setItemDelegateForColumn(3, floatDelegate);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view-&gt;setItemDelegateForColumn(4, comboDelegate);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455920"/>
            <a:ext cx="8343900" cy="469392"/>
            <a:chOff x="597408" y="5455920"/>
            <a:chExt cx="8343900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455920"/>
              <a:ext cx="83439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0列整数，1～3列浮点，4列质量；5列保留默认复选处理。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66312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F069–F071 · 同一视图可复用代理；各浮点列需要不同范围时，改用不同实例或按列设范围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设置代理不转移对象所有权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37385"/>
            <a:ext cx="7737348" cy="1587627"/>
            <a:chOff x="595884" y="1937385"/>
            <a:chExt cx="7737348" cy="158762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3738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安装函数让视图使用代理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36520"/>
              <a:ext cx="7735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setItemDelegateForColumn()登记某一列的代理指针。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它不接管代理对象，也不会自动删除被替换的旧代理。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5884" y="4147185"/>
            <a:ext cx="7645908" cy="2006727"/>
            <a:chOff x="595884" y="4147185"/>
            <a:chExt cx="7645908" cy="2006727"/>
          </a:xfrm>
        </p:grpSpPr>
        <p:sp>
          <p:nvSpPr>
            <p:cNvPr id="7" name="TextBox 7"/>
            <p:cNvSpPr txBox="1"/>
            <p:nvPr/>
          </p:nvSpPr>
          <p:spPr>
            <a:xfrm>
              <a:off x="595884" y="414718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父对象负责代理寿命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用new Delegate(this)，让窗口的对象树管理代理。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不要传入函数结束就销毁的局部栈对象。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多个视图分别创建代理，避免提交与关闭信号互相干扰。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466237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F069, F071 · “使用哪个对象”与“谁负责销毁对象”是两个关系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609600" y="1828800"/>
            <a:ext cx="10972800" cy="2743962"/>
            <a:chOff x="609600" y="1828800"/>
            <a:chExt cx="10972800" cy="2743962"/>
          </a:xfrm>
        </p:grpSpPr>
        <p:sp>
          <p:nvSpPr>
            <p:cNvPr id="2" name="Rectangle 2"/>
            <p:cNvSpPr/>
            <p:nvPr/>
          </p:nvSpPr>
          <p:spPr>
            <a:xfrm>
              <a:off x="609600" y="1828800"/>
              <a:ext cx="10972800" cy="685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02208" y="20269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当前行设置了代理？有，就使用行代理。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1104900" y="2571750"/>
              <a:ext cx="1" cy="19050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1514856" y="262509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没有行代理，才继续查列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609600" y="2933700"/>
              <a:ext cx="10972800" cy="685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2208" y="31318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当前列设置了代理？有，就使用列代理。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104900" y="3676650"/>
              <a:ext cx="1" cy="19050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514856" y="372999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行、列都没有专用代理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2208" y="4103370"/>
              <a:ext cx="32552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使用视图的全局代理。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98720"/>
            <a:ext cx="7644384" cy="888492"/>
            <a:chOff x="597408" y="4998720"/>
            <a:chExt cx="7644384" cy="8884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987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同一格只选用一个代理：行优先于列，列优先于全局。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同一视图的多列可复用实例；多个视图应各自创建代理。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14" name="TextBox 14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同时有行代理和列代理时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385560"/>
              <a:ext cx="41565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F070, F071 · 每个向下箭头只代表“前一个条件不满足”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7780401" cy="819150"/>
            <a:chOff x="590550" y="518160"/>
            <a:chExt cx="778040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778040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已有QTableWidget也能用代理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26920"/>
            <a:ext cx="8791689" cy="1643253"/>
            <a:chOff x="597408" y="2026920"/>
            <a:chExt cx="8791689" cy="1643253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2026920"/>
              <a:ext cx="8741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QTableWidget内部管理模型，仍然沿用视图与代理的编辑流程。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因此，第四章的便利表格也能给指定列安装自定义代理。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8932" y="3259455"/>
              <a:ext cx="879016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tableWidget-&gt;setItemDelegateForColumn(1, floatDelegate);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5884" y="4375785"/>
            <a:ext cx="8560308" cy="1587627"/>
            <a:chOff x="595884" y="4375785"/>
            <a:chExt cx="8560308" cy="1587627"/>
          </a:xfrm>
        </p:grpSpPr>
        <p:sp>
          <p:nvSpPr>
            <p:cNvPr id="7" name="TextBox 7"/>
            <p:cNvSpPr txBox="1"/>
            <p:nvPr/>
          </p:nvSpPr>
          <p:spPr>
            <a:xfrm>
              <a:off x="595884" y="4375785"/>
              <a:ext cx="511606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确认编辑后，先核对模型里的值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074920"/>
              <a:ext cx="855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代理写回内部模型，不会自动保存外部文件。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若需要保存，应用还要把表格数据序列化并检查文件写入结果。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456331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F007, F003, F069 · “便利组件”没有取消模型和代理的职责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按一次编辑观察真实值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37385"/>
            <a:ext cx="5829472" cy="1085088"/>
            <a:chOff x="595884" y="1937385"/>
            <a:chExt cx="5829472" cy="1085088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37385"/>
              <a:ext cx="422555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　编辑前读取原值和类型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8932" y="2611755"/>
              <a:ext cx="582642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qDebug() &lt;&lt; index.data(Qt::EditRole);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5884" y="3423285"/>
            <a:ext cx="9674047" cy="1111377"/>
            <a:chOff x="595884" y="3423285"/>
            <a:chExt cx="9674047" cy="1111377"/>
          </a:xfrm>
        </p:grpSpPr>
        <p:sp>
          <p:nvSpPr>
            <p:cNvPr id="7" name="TextBox 7"/>
            <p:cNvSpPr txBox="1"/>
            <p:nvPr/>
          </p:nvSpPr>
          <p:spPr>
            <a:xfrm>
              <a:off x="595884" y="3423285"/>
              <a:ext cx="531597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　修改并确认，再读取同一索引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065270"/>
              <a:ext cx="967252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比较值是否按预期改变，并检查int、double或QString是否保留。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5884" y="4909185"/>
            <a:ext cx="8426196" cy="1111377"/>
            <a:chOff x="595884" y="4909185"/>
            <a:chExt cx="8426196" cy="1111377"/>
          </a:xfrm>
        </p:grpSpPr>
        <p:sp>
          <p:nvSpPr>
            <p:cNvPr id="10" name="TextBox 10"/>
            <p:cNvSpPr txBox="1"/>
            <p:nvPr/>
          </p:nvSpPr>
          <p:spPr>
            <a:xfrm>
              <a:off x="595884" y="4909185"/>
              <a:ext cx="483660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　另开一次编辑，用Esc取消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55117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检查这次输入没有写回；已在前一次确认的值不会被撤销。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55900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F072, F077, F078, F083 · 再分别测试未知质量、超范围原值和额外小数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写入失败应怎样反馈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66900"/>
            <a:chOff x="609600" y="1828800"/>
            <a:chExt cx="10972800" cy="1866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66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97405"/>
              <a:ext cx="9409176" cy="1248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bool written = model-&gt;setData(index, value, Qt::EditRole);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(!written)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qWarning() &lt;&lt; "Model rejected the edit";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79570"/>
            <a:ext cx="8878824" cy="1726692"/>
            <a:chOff x="597408" y="4179570"/>
            <a:chExt cx="887882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79570"/>
              <a:ext cx="88788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setModelData()返回void；它内部调用的setData()返回bool。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视图不会自动把false解释成面向用户的错误提示。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课堂用日志核对；实际界面应说明哪一格、哪个值被拒绝。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只有确认写入成功后，才显示这次修改已接受。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77601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F079 · “模型接受修改”仍不等于“外部文件已保存”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课堂检验：类型与所有权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9688678" cy="1059942"/>
            <a:chOff x="597408" y="1950720"/>
            <a:chExt cx="9688678" cy="10599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91788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问：把QString::number()的结果保存，会改变什么？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41270"/>
              <a:ext cx="96886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答：模型值变成QString；后续排序和默认编辑器会按新类型处理。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436620"/>
            <a:ext cx="7261555" cy="1059942"/>
            <a:chOff x="597408" y="3436620"/>
            <a:chExt cx="7261555" cy="10599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436620"/>
              <a:ext cx="68209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问：createEditor()收到的parent通常是谁？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027170"/>
              <a:ext cx="726155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答：视图的viewport；它管理临时编辑器的寿命。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922520"/>
            <a:ext cx="8101584" cy="1059942"/>
            <a:chOff x="597408" y="4922520"/>
            <a:chExt cx="8101584" cy="105994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922520"/>
              <a:ext cx="66220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问：setItemDelegate()会接管代理对象吗？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51307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答：不会；安装是使用关系，销毁由父对象或应用负责。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47036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F077, F067, F069 · 各题的答案与理由作为一个单元依次揭示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课堂实践：质量选项与精度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37385"/>
            <a:ext cx="8255508" cy="1587627"/>
            <a:chOff x="595884" y="1937385"/>
            <a:chExt cx="8255508" cy="158762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37385"/>
              <a:ext cx="547954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数值：先比较输入，再核对模型值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365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分别测试正常值、范围两端、超范围原值和1.234。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观察组件如何限制输入，确认后检查数值类型和小数位变化。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5884" y="4147185"/>
            <a:ext cx="8285988" cy="2006727"/>
            <a:chOff x="595884" y="4147185"/>
            <a:chExt cx="8285988" cy="2006727"/>
          </a:xfrm>
        </p:grpSpPr>
        <p:sp>
          <p:nvSpPr>
            <p:cNvPr id="7" name="TextBox 7"/>
            <p:cNvSpPr txBox="1"/>
            <p:nvPr/>
          </p:nvSpPr>
          <p:spPr>
            <a:xfrm>
              <a:off x="595884" y="4147185"/>
              <a:ext cx="547954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质量：用未知值检查默认选项风险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8284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原值设为“待评定”，检查不可编辑列表是否处于未选中状态。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再测试空列表、空文字和TAB；拒绝提交后原值应保留。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重新选择“良”并确认，检查模型是否只在这一步改变。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591312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F078, F081, F083, F079 · 情景值用于验证；确认、取消和拒绝提交分开测试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962150"/>
            <a:ext cx="5372100" cy="2114550"/>
            <a:chOff x="590550" y="1962150"/>
            <a:chExt cx="5372100" cy="21145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962150"/>
              <a:ext cx="53721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代理把编辑过程</a:t>
              </a:r>
              <a:br/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补完整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446270"/>
            <a:ext cx="8253984" cy="1307592"/>
            <a:chOff x="597408" y="4446270"/>
            <a:chExt cx="82539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44627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创建组件、读入原值、解析输入、写回模型，各有明确对象。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下一节把数据源换成真实目录，用文件系统模型进行浏览。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浏览目录、改名和删除文件，需要分别判断操作条件。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6" name="TextBox 6"/>
            <p:cNvSpPr txBox="1"/>
            <p:nvPr/>
          </p:nvSpPr>
          <p:spPr>
            <a:xfrm>
              <a:off x="603504" y="6385560"/>
              <a:ext cx="2985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第05章 5.4 自定义代理 · F074, F084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5_d_delegates">
  <a:themeElements>
    <a:clrScheme name="qt6_ch05_d_delegates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5_d_delegate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5_d_delegat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5_d_delegates">
  <a:themeElements>
    <a:clrScheme name="qt6_ch05_d_delegates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5_d_delegate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5_d_delegat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2026-10-06T06:57:36Z</dcterms:created>
  <dcterms:modified xsi:type="dcterms:W3CDTF">2026-10-06T06:57:36Z</dcterms:modified>
  <cp:category/>
  <cp:contentStatus/>
</cp:coreProperties>
</file>