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27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  <Relationship Id="rId27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七章开始讨论对话框和多窗口设计。这一份先学习文件、颜色和字体的标准对话框：用户在窗口里作选择，程序取得返回值，再决定是否修改具体对象。请始终区分用户是否确认与返回了什么值，后面的自定义对话框也要处理这两个问题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开发指南》第七章第7.1节。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的samp7_1用同一个文本框显示不同操作的结果。点击文件按钮后，文本框增加的是所选路径，不能把这次显示理解为读取了文件内容。颜色与字体按钮则从文本框读取当前外观，用户确认后再修改这个文本框；课堂演示时让学生先指出被修改的对象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开发指南》第七章第7.1节。相关接口行为及补充说明见[Qt Base v6.2.3：qfiledialog.cpp](https://raw.githubusercontent.com/qt/qtbase/v6.2.3/src/widgets/dialogs/qfiledialog.cpp)。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父对象和标题先交代这个对话框与哪个窗口关联、用户正在完成什么任务，代码里通常把当前窗口this传给parent。初始位置dir控制第一次浏览从哪里开始，filter控制名称模式。目录和名称都只是选择条件，过滤出一个文本文件名称之后，程序仍需另外检查和读取文件内容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开发指南》第七章第7.1节。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getOpenFileName把一个文件路径作为QString返回，页面先以当前工作目录和文本文件过滤器打开对话框。用户取消时得到空字符串，因此在追加文本之前检查isEmpty并立即返回。最后一行把非空路径显示到plainTextEdit；让学生观察文本框里是路径而不是文件正文，就能确定文件读取尚未发生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开发指南》第七章第7.1节。相关接口行为及补充说明见[Qt Base v6.2.3：qfiledialog.cpp](https://raw.githubusercontent.com/qt/qtbase/v6.2.3/src/widgets/dialogs/qfiledialog.cpp)。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一过滤器括号里的多个模式用空格隔开，图片这一组包含jpg、gif和png三种模式。文本文件与所有文件是两组可切换的过滤器，所以组间用两个分号。名称匹配只检查文件名，不会鉴定内部内容；下面还需要取得用户最终选择的过滤器名称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开发指南》第七章第7.1节。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elected先保存完整的文本文件过滤器名称，这个初值用于选择默认过滤器。调用时传入selected的地址，函数在确认后可以把最终选项写回该变量；路径保存在path里，过滤器名称保存在selected里，两者用途不同。取消时过滤器不写回，代码先检查路径，再把确认后的过滤器名称追加到文本框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开发指南》第七章第7.1节。相关接口行为及补充说明见[Qt Base v6.2.3：qfiledialog.cpp](https://raw.githubusercontent.com/qt/qtbase/v6.2.3/src/widgets/dialogs/qfiledialog.cpp)。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单文件接口返回QString，多文件接口getOpenFileNames返回QStringList。取消得到空列表，非空列表的每个元素是一条路径，范围for循环依次把这些路径追加到文本框。可以让学生选择三个文件，数一数新增的路径行；读取每个文件内容是后续任务，不由这个循环里的追加操作完成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开发指南》第七章第7.1节。相关接口行为及补充说明见[Qt Base v6.2.3：qfiledialog.cpp](https://raw.githubusercontent.com/qt/qtbase/v6.2.3/src/widgets/dialogs/qfiledialog.cpp)。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保存对话框首先让用户选择目录并输入名称，然后把目标路径交给程序。名称已经存在时，对话框可以询问覆盖，但回答覆盖问题并没有执行文件写入。调用者还要检查返回路径，取消就在这里停止；取得路径后再调用真正的写入操作，并在第八章处理写入失败时如何保留内容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开发指南》第七章第7.1节。相关接口行为及补充说明见[Qt Base v6.2.3：qfiledialog.cpp](https://raw.githubusercontent.com/qt/qtbase/v6.2.3/src/widgets/dialogs/qfiledialog.cpp)。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getSaveFileName使用newfile.cpp作为初始文件名，名称过滤器里的星号点cpp用于匹配C++源文件名称。返回空字符串就立即退出保存流程，非空路径才可以进入后续写入。页面末行只显示目标位置，课堂运行这段代码不会凭空得到一个已经写好的文件，实际写入和错误处理接续第八章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开发指南》第七章第7.1节。相关接口行为及补充说明见[Qt Base v6.2.3：qfiledialog.cpp](https://raw.githubusercontent.com/qt/qtbase/v6.2.3/src/widgets/dialogs/qfiledialog.cpp)。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getExistingDirectory让用户选择目录，并把结果作为QString返回，ShowDirsOnly用于目录选择。取消时返回空字符串，检查方式与单文件选择相同。确认后的目录既可以显示到文本框，也可以保存下来，作为下一次文件对话框的初始浏览位置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开发指南》第七章第7.1节。相关接口行为及补充说明见[Qt Base v6.2.3：qfiledialog.cpp](https://raw.githubusercontent.com/qt/qtbase/v6.2.3/src/widgets/dialogs/qfiledialog.cpp)。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当前工作目录与可执行程序所在目录是两个不同的来源。QDir的currentPath读取工作目录，QCoreApplication的applicationDirPath读取程序目录，不能因为某次输出相同就把这两个接口当成同一件事。演示时先输出两个结果，再分别用作初始位置，让学生观察文件框开始浏览的位置，按实际任务选择来源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开发指南》第七章第7.1节。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需要位置标识为URL时，单个位置用getOpenFileUrl，多个位置用getOpenFileUrls，保存位置用getSaveFileUrl。取消分别得到空URL或空列表，仍需先检查结果。远程位置的选择依赖平台能力，supportedSchemes用于限制协议；得到一个URL只说明选中了资源位置，内容下载或保存仍由应用程序完成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开发指南》第七章第7.1节。相关接口行为及补充说明见[Qt Base v6.2.3：qfiledialog.cpp](https://raw.githubusercontent.com/qt/qtbase/v6.2.3/src/widgets/dialogs/qfiledialog.cpp)。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ReadOnly使对话框的模型只读，所以Qt界面中的新建目录、重命名和删除操作受到限制，文件本身的权限仍由操作系统决定。ShowDirsOnly用于目录选择，DontUseNativeDialog可以选择Qt组件式对话框。课堂可比较系统原生和Qt界面的外观差异，但处理确认、取消与返回值的程序逻辑不应依赖按钮画在哪个位置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开发指南》第七章第7.1节。相关接口行为及补充说明见[Qt Base v6.2.3：qfiledialog.cpp](https://raw.githubusercontent.com/qt/qtbase/v6.2.3/src/widgets/dialogs/qfiledialog.cpp)。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文字颜色从plainTextEdit的调色板取得，再读取其中的Text角色，把它交给颜色对话框作为初始值。用户选择后，getColor返回QColor，程序用isValid判断是否有可提交的颜色。有效才写回，取消保留原调色板；下一页把这些动作合成一段完整的读取、检查和提交代码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开发指南》第七章第7.1节。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代码先把调色板保存在pal中，再把当前Text颜色保存在initial中。getColor返回的color如果无效，return就在修改前结束这次操作，因此取消不会改变文本框。有效时先修改pal的Text角色，再调用文本框的setPalette；这两个动作缺少任何一个，都不能完成本页要求的提交过程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开发指南》第七章第7.1节。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etColor修改的是调色板副本pal中的Text角色，它对应文本内容的颜色；改成背景角色会改变观察目标。修改副本之后还要把它交回原来的plainTextEdit，所以第二行调用setPalette。运行后观察同一个文本框的文字颜色，学生应能指出第一行修改了哪个值、第二行把这个值应用到了哪里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开发指南》第七章第7.1节。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initial读取当前文本框的字体，保证字体对话框从当前设置开始。getFont把字体对象作为返回值，通过ok这个输出参数报告是否确认，所以调用前先把ok初始化为false。确认后才调用plainTextEdit的setFont；接口名称是QFontDialog的getFont，教材原页与官方接口一致，解析文本中的误写不用于课堂代码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开发指南》第七章第7.1节。相关接口行为及补充说明见[Qt Base v6.2.3：qfontdialog.cpp](https://raw.githubusercontent.com/qt/qtbase/v6.2.3/src/widgets/dialogs/qfontdialog.cpp)；[QFontDialog 类文档](https://doc.qt.io/qt-6/qfontdialog.html)。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确认实验可以同时修改字体名称、字号、粗体和斜体，再观察文本框是否按选择变化。取消时ok为false，带initial的getFont返回原来的initial；返回一个字体对象不能代替确认结果。保留if中的ok检查，才能使调用者明确遵守用户取消修改的意图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开发指南》第七章第7.1节。相关接口行为及补充说明见[QFontDialog 类文档](https://doc.qt.io/qt-6/qfontdialog.html)。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判断三个情境，再逐项揭示答案。一次选择三个文件需要QStringList，因为每个元素保存一条路径；选中已有文件只取得了保存位置，程序还要执行实际写入。字体对话框取消时ok为false，只有ok为true才调用setFont，所以阻止修改的是确认条件而不是字体对象是否存在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开发指南》第七章第7.1节。相关接口行为及补充说明见[Qt Base v6.2.3：qfiledialog.cpp](https://raw.githubusercontent.com/qt/qtbase/v6.2.3/src/widgets/dialogs/qfiledialog.cpp)；[QFontDialog 类文档](https://doc.qt.io/qt-6/qfontdialog.html)。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三类对话框都先检查返回结果，再把确认后的选择交给具体对象，但取消约定分别是空字符串或空列表、无效颜色和ok为false。下面把这一处理顺序用于执行中的任务，讨论取消请求怎样让实际工作停止。随后再接收数值与文本，并通过消息框决定程序进入哪条业务分支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开发指南》第七章第7.1节。相关接口行为及补充说明见[Qt Base v6.2.3：qfiledialog.cpp](https://raw.githubusercontent.com/qt/qtbase/v6.2.3/src/widgets/dialogs/qfiledialog.cpp)；[QFontDialog 类文档](https://doc.qt.io/qt-6/qfontdialog.html)。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07_a_file_color_font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07_a_file_color_font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af56d60a769a571d.png"/>
  <Relationship Id="rId3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0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5884" y="584835"/>
            <a:ext cx="4589031" cy="528066"/>
            <a:chOff x="595884" y="584835"/>
            <a:chExt cx="4589031" cy="528066"/>
          </a:xfrm>
        </p:grpSpPr>
        <p:sp>
          <p:nvSpPr>
            <p:cNvPr id="2" name="TextBox 2"/>
            <p:cNvSpPr txBox="1"/>
            <p:nvPr/>
          </p:nvSpPr>
          <p:spPr>
            <a:xfrm>
              <a:off x="595884" y="584835"/>
              <a:ext cx="4589031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第7章　对话框与多窗口设计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0550" y="1866900"/>
            <a:ext cx="3848100" cy="2114550"/>
            <a:chOff x="590550" y="1866900"/>
            <a:chExt cx="3848100" cy="2114550"/>
          </a:xfrm>
        </p:grpSpPr>
        <p:sp>
          <p:nvSpPr>
            <p:cNvPr id="4" name="TextBox 4"/>
            <p:cNvSpPr txBox="1"/>
            <p:nvPr/>
          </p:nvSpPr>
          <p:spPr>
            <a:xfrm>
              <a:off x="590550" y="1866900"/>
              <a:ext cx="3848100" cy="21145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500"/>
                </a:lnSpc>
              </a:pPr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文件与外观</a:t>
              </a:r>
              <a:br/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标准对话框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427220"/>
            <a:ext cx="6425184" cy="1307592"/>
            <a:chOff x="597408" y="4427220"/>
            <a:chExt cx="642518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427220"/>
              <a:ext cx="6425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让用户选择路径、颜色或字体。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程序检查确认或取消，再把结果交给具体对象。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本份先解释返回值，再观察文本框的变化。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8" name="TextBox 8"/>
            <p:cNvSpPr txBox="1"/>
            <p:nvPr/>
          </p:nvSpPr>
          <p:spPr>
            <a:xfrm>
              <a:off x="603504" y="6404610"/>
              <a:ext cx="263987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Qt 6 C++开发指南 · 7.1.1—7.1.3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01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352898" cy="819150"/>
            <a:chOff x="590550" y="537210"/>
            <a:chExt cx="535289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35289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samp7_1 的操作入口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3504" y="1981200"/>
            <a:ext cx="5244846" cy="4153281"/>
            <a:chOff x="603504" y="1981200"/>
            <a:chExt cx="5244846" cy="4153281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1981200"/>
              <a:ext cx="5238750" cy="3821621"/>
            </a:xfrm>
            <a:prstGeom prst="rect">
              <a:avLst/>
            </a:prstGeom>
          </p:spPr>
        </p:pic>
        <p:sp>
          <p:nvSpPr>
            <p:cNvPr id="5" name="TextBox 5"/>
            <p:cNvSpPr txBox="1"/>
            <p:nvPr/>
          </p:nvSpPr>
          <p:spPr>
            <a:xfrm>
              <a:off x="603504" y="5899785"/>
              <a:ext cx="193136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教材图7-1 · PDF第244页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217158" y="1893570"/>
            <a:ext cx="3422904" cy="2869692"/>
            <a:chOff x="6217158" y="1893570"/>
            <a:chExt cx="3422904" cy="2869692"/>
          </a:xfrm>
        </p:grpSpPr>
        <p:sp>
          <p:nvSpPr>
            <p:cNvPr id="7" name="TextBox 7"/>
            <p:cNvSpPr txBox="1"/>
            <p:nvPr/>
          </p:nvSpPr>
          <p:spPr>
            <a:xfrm>
              <a:off x="6217158" y="1893570"/>
              <a:ext cx="3422904" cy="2869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文件按钮把所选路径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追加到plainTextEdit。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此时没有读取文件内容。</a:t>
              </a:r>
            </a:p>
            <a:p>
              <a:pPr algn="l">
                <a:lnSpc>
                  <a:spcPts val="3300"/>
                </a:lnSpc>
                <a:spcBef>
                  <a:spcPts val="24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颜色和字体按钮先读取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这个文本框的当前外观，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确认后再修改它。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254843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7.1.1—7.1.3 · 观察同一个文本框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02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692140" cy="819150"/>
            <a:chOff x="590550" y="5372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一次调用需要哪些参数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5884" y="1918335"/>
            <a:ext cx="6990588" cy="1454277"/>
            <a:chOff x="595884" y="1918335"/>
            <a:chExt cx="6990588" cy="1454277"/>
          </a:xfrm>
        </p:grpSpPr>
        <p:sp>
          <p:nvSpPr>
            <p:cNvPr id="4" name="TextBox 4"/>
            <p:cNvSpPr txBox="1"/>
            <p:nvPr/>
          </p:nvSpPr>
          <p:spPr>
            <a:xfrm>
              <a:off x="595884" y="1918335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窗口归属与任务名称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484120"/>
              <a:ext cx="69890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parent传入当前窗口，例如this。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caption显示在标题处，说明用户正在完成的任务。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5884" y="3905250"/>
            <a:ext cx="10986516" cy="2058162"/>
            <a:chOff x="595884" y="3905250"/>
            <a:chExt cx="10986516" cy="2058162"/>
          </a:xfrm>
        </p:grpSpPr>
        <p:sp>
          <p:nvSpPr>
            <p:cNvPr id="7" name="Line 7"/>
            <p:cNvSpPr/>
            <p:nvPr/>
          </p:nvSpPr>
          <p:spPr>
            <a:xfrm>
              <a:off x="609600" y="390525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595884" y="4090035"/>
              <a:ext cx="402564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初始浏览位置与名称模式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4655820"/>
              <a:ext cx="7339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dir决定对话框开始浏览的位置。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filter决定显示哪些名称模式，如*.txt。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四个参数各有职责，不能用过滤器代替文件内容检查。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172638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7.1.1 · QFileDialog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03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3430524" cy="819150"/>
            <a:chOff x="590550" y="537210"/>
            <a:chExt cx="343052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343052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选择一个文件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514600"/>
            <a:chOff x="609600" y="1828800"/>
            <a:chExt cx="10972800" cy="2514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514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6475476" cy="1934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path = QFileDialog::getOpenFileName(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this, "选择文件", QDir::currentPath(),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"文本文件(*.txt);;所有文件(*.*)");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(path.isEmpty())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ui-&gt;plainTextEdit-&gt;appendPlainText(path);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655820"/>
            <a:ext cx="7674864" cy="1307592"/>
            <a:chOff x="597408" y="4655820"/>
            <a:chExt cx="767486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655820"/>
              <a:ext cx="76748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getOpenFileName返回QString；取消时返回空字符串。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判空后才使用路径，取消就不会追加一条空记录。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最后一行显示路径，实际文件读取还没有发生。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217688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7.1.1 · 单个路径与取消分支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04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4561332" cy="819150"/>
            <a:chOff x="590550" y="537210"/>
            <a:chExt cx="456133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名称过滤器怎样写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1983105"/>
            <a:ext cx="7339584" cy="1389507"/>
            <a:chOff x="597408" y="1983105"/>
            <a:chExt cx="7339584" cy="1389507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410638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图片文件(*.jpg *.gif *.png)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484120"/>
              <a:ext cx="7339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同一组中的名称模式用空格分隔。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选择这一组后，界面同时列出匹配这三种模式的文件。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040505"/>
            <a:ext cx="7644384" cy="1808607"/>
            <a:chOff x="597408" y="4040505"/>
            <a:chExt cx="7644384" cy="1808607"/>
          </a:xfrm>
        </p:grpSpPr>
        <p:sp>
          <p:nvSpPr>
            <p:cNvPr id="7" name="TextBox 7"/>
            <p:cNvSpPr txBox="1"/>
            <p:nvPr/>
          </p:nvSpPr>
          <p:spPr>
            <a:xfrm>
              <a:off x="598932" y="4040505"/>
              <a:ext cx="445975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文本文件(*.txt);;所有文件(*.*)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541520"/>
              <a:ext cx="7644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不同过滤器用两个分号分隔，用户可以切换它们。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过滤器按文件名称筛选，不验证文件内部是否真是文本。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接下来需要读回用户最终选择的过滤器。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185379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7.1.1 · 空格与两个分号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05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692140" cy="819150"/>
            <a:chOff x="590550" y="5372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读回用户选中的过滤器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514600"/>
            <a:chOff x="609600" y="1828800"/>
            <a:chExt cx="10972800" cy="2514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514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6995541" cy="1934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selected = "文本文件(*.txt)";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path = QFileDialog::getOpenFileName(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this, "选择文件", QDir::currentPath(),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"文本文件(*.txt);;所有文件(*.*)", &amp;selected);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(path.isEmpty())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ui-&gt;plainTextEdit-&gt;appendPlainText(selected);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655820"/>
            <a:ext cx="8132064" cy="1307592"/>
            <a:chOff x="597408" y="4655820"/>
            <a:chExt cx="813206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655820"/>
              <a:ext cx="81320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selected的初值决定默认过滤器；传入地址供函数写回。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确认后，path是文件位置，selected是选中的过滤器名称。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取消时不写回过滤器，应先判断路径是否为空。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326712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7.1.1 · selectedFilter是输入与输出参数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06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4561332" cy="819150"/>
            <a:chOff x="590550" y="537210"/>
            <a:chExt cx="456133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一次选择多个文件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514600"/>
            <a:chOff x="609600" y="1828800"/>
            <a:chExt cx="10972800" cy="2514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514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7355586" cy="1934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QStringList paths = QFileDialog::getOpenFileNames(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this, "选择多个文件", QDir::currentPath(),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"文本文件(*.txt);;所有文件(*.*)");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(paths.isEmpty())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 (const QString &amp;path : paths)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ui-&gt;plainTextEdit-&gt;appendPlainText(path);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655820"/>
            <a:ext cx="7659624" cy="1307592"/>
            <a:chOff x="597408" y="4655820"/>
            <a:chExt cx="765962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655820"/>
              <a:ext cx="76596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返回类型是QStringList，每个元素保存一条文件路径。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取消得到空列表；非空列表可以按元素逐一处理。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这里遍历并显示路径，文件内容仍需另行读取。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216720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7.1.1 · getOpenFileNames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07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3430524" cy="819150"/>
            <a:chOff x="590550" y="537210"/>
            <a:chExt cx="343052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343052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选择保存位置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5510784" cy="888492"/>
            <a:chOff x="597408" y="1931670"/>
            <a:chExt cx="551078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5510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　用户选择目标目录并输入文件名。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　保存对话框把目标路径交给调用者。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03270"/>
            <a:ext cx="6897624" cy="888492"/>
            <a:chOff x="597408" y="3303270"/>
            <a:chExt cx="689762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03270"/>
              <a:ext cx="68976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　目标名称已存在时，对话框可以询问是否覆盖。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　回答这一问题，还没有把任何内容写入文件。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655820"/>
            <a:ext cx="7507224" cy="1307592"/>
            <a:chOff x="597408" y="4655820"/>
            <a:chExt cx="750722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655820"/>
              <a:ext cx="75072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　程序检查返回路径，再执行真正的文件写入。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　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取消时路径为空，保存流程在这里停止。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第8章会继续处理写入是否成功、失败后怎样保留内容。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82305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7.1.1 · 选择路径与实际写入分别处理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08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126736" cy="819150"/>
            <a:chOff x="590550" y="5372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接收保存路径的代码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514600"/>
            <a:chOff x="609600" y="1828800"/>
            <a:chExt cx="10972800" cy="2514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514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6475476" cy="1629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path = QFileDialog::getSaveFileName(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this, "选择保存位置", "newfile.cpp",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"C++源文件(*.cpp);;所有文件(*.*)");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(path.isEmpty())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ui-&gt;plainTextEdit-&gt;appendPlainText(path);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655820"/>
            <a:ext cx="7339584" cy="1307592"/>
            <a:chOff x="597408" y="4655820"/>
            <a:chExt cx="733958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655820"/>
              <a:ext cx="7339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newfile.cpp是初始文件名，*.cpp是名称匹配模式。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有了非空路径，程序才具备进入实际写入步骤的条件。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本页最后一行只记录所选位置，文件写入留到第8章。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207885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7.1.1 · getSaveFileName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09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2299716" cy="819150"/>
            <a:chOff x="590550" y="537210"/>
            <a:chExt cx="229971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229971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选择目录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514600"/>
            <a:chOff x="609600" y="1828800"/>
            <a:chExt cx="10972800" cy="2514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514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7062216" cy="1629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dir = QFileDialog::getExistingDirectory(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this, "选择目录", QDir::currentPath(),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QFileDialog::ShowDirsOnly);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(dir.isEmpty())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ui-&gt;plainTextEdit-&gt;appendPlainText(dir);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655820"/>
            <a:ext cx="7339584" cy="1307592"/>
            <a:chOff x="597408" y="4655820"/>
            <a:chExt cx="733958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655820"/>
              <a:ext cx="7339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getExistingDirectory返回QString；取消时为空。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ShowDirsOnly用于目录选择，结果指向一个目录。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可以显示这个路径，也可以把它用于下一次文件选择。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251405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7.1.1 · getExistingDirectory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10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4561332" cy="819150"/>
            <a:chOff x="590550" y="537210"/>
            <a:chExt cx="456133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初始目录从哪里来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1983105"/>
            <a:ext cx="7339584" cy="1389507"/>
            <a:chOff x="597408" y="1983105"/>
            <a:chExt cx="7339584" cy="1389507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300901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QDir::currentPath()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484120"/>
              <a:ext cx="7339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读取当前工作目录。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文件选择从这里开始，不表示这个目录一定存放程序。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040505"/>
            <a:ext cx="7644384" cy="1808607"/>
            <a:chOff x="597408" y="4040505"/>
            <a:chExt cx="7644384" cy="1808607"/>
          </a:xfrm>
        </p:grpSpPr>
        <p:sp>
          <p:nvSpPr>
            <p:cNvPr id="7" name="TextBox 7"/>
            <p:cNvSpPr txBox="1"/>
            <p:nvPr/>
          </p:nvSpPr>
          <p:spPr>
            <a:xfrm>
              <a:off x="598932" y="4040505"/>
              <a:ext cx="597899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QCoreApplication::applicationDirPath()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541520"/>
              <a:ext cx="7644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读取可执行程序所在的目录。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工作目录与程序目录可能不同，应按任务选择初始位置。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演示时分别输出这两个值，再观察文件框从哪里打开。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01533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7.1.1 · 比较两个目录接口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11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129936" cy="819150"/>
            <a:chOff x="590550" y="537210"/>
            <a:chExt cx="51299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1299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需要URL时使用QUrl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8436864" cy="1307592"/>
            <a:chOff x="597408" y="1950720"/>
            <a:chExt cx="843686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84368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getOpenFileUrl返回一个QUrl。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getOpenFileUrls返回多个URL；保存使用getSaveFileUrl。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取消得到空URL或空列表，程序仍应先检查结果。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905250"/>
            <a:ext cx="10984992" cy="1981962"/>
            <a:chOff x="597408" y="3905250"/>
            <a:chExt cx="10984992" cy="1981962"/>
          </a:xfrm>
        </p:grpSpPr>
        <p:sp>
          <p:nvSpPr>
            <p:cNvPr id="6" name="Line 6"/>
            <p:cNvSpPr/>
            <p:nvPr/>
          </p:nvSpPr>
          <p:spPr>
            <a:xfrm>
              <a:off x="609600" y="390525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597408" y="4160520"/>
              <a:ext cx="692810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URL标识资源的位置，获取内容仍由应用程序完成。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远程位置是否能选择，取决于平台及对话框能力。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supportedSchemes限制可用协议，不能凭一个URL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就认定资源已经下载或保存。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217566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7.1.1 · URL接口与平台条件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12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692140" cy="819150"/>
            <a:chOff x="590550" y="5372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选项改变对话框的行为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7187184" cy="1307592"/>
            <a:chOff x="597408" y="1931670"/>
            <a:chExt cx="718718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7187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ReadOnly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使对话框使用的模型只读，限制Qt界面中的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新建目录、重命名和删除操作。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文件本身的访问权限仍由操作系统决定。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722370"/>
            <a:ext cx="4448556" cy="469392"/>
            <a:chOff x="597408" y="3722370"/>
            <a:chExt cx="4448556" cy="4693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722370"/>
              <a:ext cx="44485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ShowDirsOnly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用于目录选择。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789170"/>
            <a:ext cx="7370064" cy="1307592"/>
            <a:chOff x="597408" y="4789170"/>
            <a:chExt cx="737006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789170"/>
              <a:ext cx="73700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DontUseNativeDialog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用于选用Qt组件式对话框。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课堂可比较系统原生界面与Qt界面；外观随平台变化，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程序仍按返回值处理确认与取消。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49997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7.1.1 · 界面选项不替代文件权限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13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6257544" cy="819150"/>
            <a:chOff x="590550" y="5372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从当前文字颜色开始选择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6943344" cy="888492"/>
            <a:chOff x="597408" y="1931670"/>
            <a:chExt cx="694334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69433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　读取plainTextEdit的palette。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　再从QPalette::Text角色取得当前文字颜色。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03270"/>
            <a:ext cx="6409944" cy="888492"/>
            <a:chOff x="597408" y="3303270"/>
            <a:chExt cx="640994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03270"/>
              <a:ext cx="64099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　把当前颜色交给getColor，作为初始选择。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　用户确认后，程序取得一个QColor结果。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655820"/>
            <a:ext cx="7339584" cy="1307592"/>
            <a:chOff x="597408" y="4655820"/>
            <a:chExt cx="73395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655820"/>
              <a:ext cx="7339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　检查结果的isValid()。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　有效才把新颜色写回；取消时保留原来的调色板。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下面把读取、检查和提交写在同一段代码中。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181432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7.1.2 · QColorDialog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14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126736" cy="819150"/>
            <a:chOff x="590550" y="5372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接收颜色选择的代码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819400"/>
            <a:chOff x="609600" y="1828800"/>
            <a:chExt cx="10972800" cy="28194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819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6475476" cy="2239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QPalette pal = ui-&gt;plainTextEdit-&gt;palette();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QColor initial = pal.color(QPalette::Text);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QColor color = QColorDialog::getColor(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initial, this, "选择文字颜色");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(!color.isValid())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pal.setColor(QPalette::Text, color);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ui-&gt;plainTextEdit-&gt;setPalette(pal);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960620"/>
            <a:ext cx="7431024" cy="888492"/>
            <a:chOff x="597408" y="4960620"/>
            <a:chExt cx="743102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960620"/>
              <a:ext cx="74310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无效QColor表示没有可提交的颜色选择。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return放在修改之前，所以取消不会改变文本框颜色。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200188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7.1.2 · isValid控制提交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15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126736" cy="819150"/>
            <a:chOff x="590550" y="5372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把颜色写回哪个位置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219200"/>
            <a:chOff x="609600" y="1828800"/>
            <a:chExt cx="10972800" cy="12192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219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5301996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pal.setColor(QPalette::Text, color);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ui-&gt;plainTextEdit-&gt;setPalette(pal);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379470"/>
            <a:ext cx="7949184" cy="888492"/>
            <a:chOff x="597408" y="3379470"/>
            <a:chExt cx="79491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379470"/>
              <a:ext cx="7949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第一行修改pal中的Text角色，目标是文本内容的颜色。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如果改成背景角色，学生观察到的变化就不对应本次任务。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827270"/>
            <a:ext cx="6470904" cy="1307592"/>
            <a:chOff x="597408" y="4827270"/>
            <a:chExt cx="6470904" cy="13075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827270"/>
              <a:ext cx="64709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pal是从控件取得的调色板副本。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第二行把修改后的调色板交回plainTextEdit，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然后观察这个文本框的文字颜色。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249997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7.1.2 · 修改角色，再应用调色板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16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126736" cy="819150"/>
            <a:chOff x="590550" y="5372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接收字体选择的代码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514600"/>
            <a:chOff x="609600" y="1828800"/>
            <a:chExt cx="10972800" cy="2514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514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6182106" cy="1934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QFont initial = ui-&gt;plainTextEdit-&gt;font();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 ok =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QFont font = QFontDialog::getFont(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&amp;ok, initial, this, "选择字体");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(ok)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ui-&gt;plainTextEdit-&gt;setFont(font);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655820"/>
            <a:ext cx="7293864" cy="1307592"/>
            <a:chOff x="597408" y="4655820"/>
            <a:chExt cx="729386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655820"/>
              <a:ext cx="72938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initial来自当前文本框，让对话框从现有字体开始。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getFont返回QFont，通过ok报告用户是否确认。</a:t>
              </a:r>
              <a:br/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只有ok为true，程序才把返回字体交给文本框。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253126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7.1.3 · QFontDialog::getFont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17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126736" cy="819150"/>
            <a:chOff x="590550" y="5372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字体取消后观察什么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5884" y="1918335"/>
            <a:ext cx="7341108" cy="1454277"/>
            <a:chOff x="595884" y="1918335"/>
            <a:chExt cx="7341108" cy="1454277"/>
          </a:xfrm>
        </p:grpSpPr>
        <p:sp>
          <p:nvSpPr>
            <p:cNvPr id="4" name="TextBox 4"/>
            <p:cNvSpPr txBox="1"/>
            <p:nvPr/>
          </p:nvSpPr>
          <p:spPr>
            <a:xfrm>
              <a:off x="595884" y="1918335"/>
              <a:ext cx="268079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确认：ok为true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484120"/>
              <a:ext cx="7339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选择不同的字体名称、字号、粗体或斜体，然后确认。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setFont把这些选择应用到同一个文本框。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5884" y="3905250"/>
            <a:ext cx="10986516" cy="2058162"/>
            <a:chOff x="595884" y="3905250"/>
            <a:chExt cx="10986516" cy="2058162"/>
          </a:xfrm>
        </p:grpSpPr>
        <p:sp>
          <p:nvSpPr>
            <p:cNvPr id="7" name="Line 7"/>
            <p:cNvSpPr/>
            <p:nvPr/>
          </p:nvSpPr>
          <p:spPr>
            <a:xfrm>
              <a:off x="609600" y="390525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595884" y="4090035"/>
              <a:ext cx="288070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取消：ok为false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4655820"/>
              <a:ext cx="7644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带initial的getFont在取消时返回initial。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调用者仍应检查ok，因为返回的字体对象本身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不能说明用户是否同意修改。取消后观察字体保持原样。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282305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7.1.3 · 返回对象与确认结果分别读取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18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6257544" cy="819150"/>
            <a:chOff x="590550" y="5372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课堂练习：结果应交给谁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12620"/>
            <a:ext cx="6663842" cy="469392"/>
            <a:chOff x="597408" y="1912620"/>
            <a:chExt cx="6663842" cy="4693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12620"/>
              <a:ext cx="666384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　一次选三个文件，返回值用什么类型接收？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2522220"/>
            <a:ext cx="5886298" cy="469392"/>
            <a:chOff x="597408" y="2522220"/>
            <a:chExt cx="5886298" cy="4693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2522220"/>
              <a:ext cx="588629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QStringList；每个元素保存一条路径。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360420"/>
            <a:ext cx="6017666" cy="469392"/>
            <a:chOff x="597408" y="3360420"/>
            <a:chExt cx="6017666" cy="4693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360420"/>
              <a:ext cx="601766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　选中已有文件后，内容已经写入了吗？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3970020"/>
            <a:ext cx="7778496" cy="469392"/>
            <a:chOff x="597408" y="3970020"/>
            <a:chExt cx="7778496" cy="4693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3970020"/>
              <a:ext cx="777849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没有。对话框返回目标路径，程序还要执行文件写入。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4808220"/>
            <a:ext cx="6663842" cy="469392"/>
            <a:chOff x="597408" y="4808220"/>
            <a:chExt cx="6663842" cy="4693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4808220"/>
              <a:ext cx="666384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　字体选择取消后，哪个条件阻止控件修改？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7408" y="5417820"/>
            <a:ext cx="6819290" cy="469392"/>
            <a:chOff x="597408" y="5417820"/>
            <a:chExt cx="6819290" cy="469392"/>
          </a:xfrm>
        </p:grpSpPr>
        <p:sp>
          <p:nvSpPr>
            <p:cNvPr id="14" name="TextBox 14"/>
            <p:cNvSpPr txBox="1"/>
            <p:nvPr/>
          </p:nvSpPr>
          <p:spPr>
            <a:xfrm>
              <a:off x="597408" y="5417820"/>
              <a:ext cx="681929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ok为false；只有ok为true时才调用setFont。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6" name="TextBox 16"/>
            <p:cNvSpPr txBox="1"/>
            <p:nvPr/>
          </p:nvSpPr>
          <p:spPr>
            <a:xfrm>
              <a:off x="603504" y="6404610"/>
              <a:ext cx="270997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7.1.1—7.1.3 · 先判断，再核对理由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19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7388352" cy="819150"/>
            <a:chOff x="590550" y="5372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下一步：等待进度与接收输入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5884" y="1918335"/>
            <a:ext cx="4917948" cy="1492377"/>
            <a:chOff x="595884" y="1918335"/>
            <a:chExt cx="4917948" cy="1492377"/>
          </a:xfrm>
        </p:grpSpPr>
        <p:sp>
          <p:nvSpPr>
            <p:cNvPr id="4" name="TextBox 4"/>
            <p:cNvSpPr txBox="1"/>
            <p:nvPr/>
          </p:nvSpPr>
          <p:spPr>
            <a:xfrm>
              <a:off x="595884" y="1918335"/>
              <a:ext cx="402564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先检查结果，再修改对象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522220"/>
              <a:ext cx="49164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文件选择检查空字符串或空列表。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颜色检查isValid()；字体检查ok。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2836" y="3949065"/>
            <a:ext cx="7344156" cy="1633347"/>
            <a:chOff x="592836" y="3949065"/>
            <a:chExt cx="7344156" cy="1633347"/>
          </a:xfrm>
        </p:grpSpPr>
        <p:sp>
          <p:nvSpPr>
            <p:cNvPr id="7" name="TextBox 7"/>
            <p:cNvSpPr txBox="1"/>
            <p:nvPr/>
          </p:nvSpPr>
          <p:spPr>
            <a:xfrm>
              <a:off x="592836" y="3949065"/>
              <a:ext cx="6697218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任务正在执行时，怎样响应取消？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693920"/>
              <a:ext cx="7339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下一份从进度对话框开始，把取消请求交给实际工作。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随后接收数值和文本输入，再处理消息框的分支。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22534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本份完成 · 接续7.1.4—7.1.6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20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qt6_ch07_a_file_color_font">
  <a:themeElements>
    <a:clrScheme name="qt6_ch07_a_file_color_font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07_a_file_color_font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7_a_file_color_fo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07_a_file_color_font">
  <a:themeElements>
    <a:clrScheme name="qt6_ch07_a_file_color_font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07_a_file_color_font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7_a_file_color_fo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2026-10-06T15:45:33Z</dcterms:created>
  <dcterms:modified xsi:type="dcterms:W3CDTF">2026-10-06T15:45:33Z</dcterms:modified>
  <cp:category/>
  <cp:contentStatus/>
</cp:coreProperties>
</file>