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7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  <Relationship Id="rId37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两份已经介绍标准对话框。现在把表格的行列数和表头放进自己的对话框，让用户先编辑临时输入，再由主窗口根据确认或取消结果决定是否修改模型。我们先区分显示方式和对象寿命，随后追踪数据怎样进入对话框、怎样提交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教材samp7_2用QTableView显示QStandardItemModel的数据，选择模型另行保存当前选择。行列设置、表头设置和单元格定位分别使用不同对话框。本份先处理操作结束后才提交的两类设置，持续定位放在下一份讨论。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行列设置完成一次输入，读取结果后便可以释放对象。表头设置保留对象以便多次打开，但每次必须重新装入主模型当前的表头。定位工具需要与主窗口持续交换数据，显示方式和寿命安排也随任务改变；这里的三种任务是为了理解示例而作的教学整理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模态属性回答的是哪些窗口暂时不能接收用户输入，程序仍然处理事件。调用者何时继续执行则由显示接口决定。即使对话框是模态的，show仍会立即返回，所以不能把模态限制等同于函数等待。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ow按照当前模态属性显示窗口，open以窗口模态方式显示，两者都会立即返回。open没有直接返回确认或取消结果，主窗口要先连接finished，再等待稍后到来的通知。如果需要在当前调用里等待，教材采用exec；下一页说明这种等待怎样实现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xec启动局部事件循环，当前函数里紧随其后的语句等待对话框结束，而对话框继续接收事件。这个循环仍在当前线程中，也可能处理其他槽，所以关联对象和数据仍有变化的机会。Qt的QDialog文档建议能使用open时优先采用异步通知；学习教材同步示例时，要同时检查等待期间和返回后的对象寿命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ccept相当于把Accepted交给done，reject相当于交给它Rejected；done也允许自定义结果码。主窗口只有遇到Accepted才提交临时输入，拒绝分支跳过提交。按钮的文字不会自动设置结果，确定和取消必须真正调用相应结束接口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这两条连接把确定按钮的clicked交给accept，把取消按钮交给reject，Designer也可以建立同样的连接。如果确定之前需要检查输入，就先连接自定义校验槽。校验通过才调用accept，失败时保留对话框，让用户继续修改。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one发出finished并带上结果码，Accepted和Rejected还分别发出accepted与rejected。普通QDialog按Esc会调用reject，因此属于拒绝结束。hide只改变可见性，直接删除也不发这些结束信号；主窗口不能用同一个结束回调代替所有销毁处理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v6.2.3：qdialog.cpp](https://raw.githubusercontent.com/qt/qtbase/v6.2.3/src/widgets/dialogs/qdialog.cpp)；[QDialog 类文档](https://doc.qt.io/qt-6/qdialog.html)。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异步写法先在堆上创建TDialogSize，把当前行列装入，再建立带this上下文的finished连接，最后调用open。回调收到Accepted时读取列数和行数并修改主模型，无论何种结果，处理完再调用deleteLater。这里不启用关闭自动删除，保证读取时对象仍在；open立即返回，也要求对象在创建函数返回后继续存在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v6.2.3：qdialog.cpp](https://raw.githubusercontent.com/qt/qtbase/v6.2.3/src/widgets/dialogs/qdialog.cpp)；[QDialog 类文档](https://doc.qt.io/qt-6/qdialog.html)；[Qt Base v6.2.3：qobject.cpp](https://raw.githubusercontent.com/qt/qtbase/v6.2.3/src/corelib/kernel/qobject.cpp)。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步调用可以创建局部栈对象，因为exec返回时仍在同一个作用域里。确认后读取当前输入，离开函数时由作用域完成析构，不需要显式delete。不要给栈对象启用关闭自动删除，父对象也必须在局部事件循环期间保持有效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开发指南》第七章第7.2节。相关接口行为及补充说明见[对象树与所有权文档](https://doc.qt.io/qt-6/objecttrees.html)；[QDialog 类文档](https://doc.qt.io/qt-6/qdialog.html)；[Qt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堆对象写法依次创建、装入当前设置、执行exec，然后只在Accepted分支读值并提交。delete放在读取之后和确认分支之外，使取消路径也能清理。这段同步写法关闭自动删除，因为还需要在exec返回后访问对话框成员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开发指南》第七章第7.2节。相关接口行为及补充说明见[QWidget 类文档](https://doc.qt.io/qt-6/qwidget.html)；[QDialog 类文档](https://doc.qt.io/qt-6/qdialog.html)；[Qt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的QDialog实现表明，启用WA_DeleteOnClose后，exec在返回结果码之前会删除对话框。因此返回的整数仍可判断，原指针却不能再调用行列getter。需要返回后读值，就保留对象直到读取完成；或者改为open，在完成回调中读值，再安排删除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FixedSize把最小尺寸和最大尺寸设成同一个值，从尺寸约束上限制调整范围。布局的SetFixedSize根据sizeHint所需大小约束窗口。MSWindowsFixedSizeDialogHint表达Windows的边框提示，不能取代跨平台的固定尺寸约束；外观提示和可调整范围是不同设置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v6.2.3：qnamespace.qdoc](https://raw.githubusercontent.com/qt/qtbase/v6.2.3/src/corelib/global/qnamespace.qdoc)；[Qt Base v6.2.3：qwidget.cpp](https://raw.githubusercontent.com/qt/qtbase/v6.2.3/src/widgets/kernel/qwidget.cpp)；[QDialog 类文档](https://doc.qt.io/qt-6/qdialog.html)。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窗口先创建六行四列的数据模型，并设置姓名、性别、学位和部门表头，再创建与它关联的选择模型。tableView分别接收数据模型和选择模型，两个对象都由主窗口管理。后续设置对话框从数据模型读取行列和表头，当前选择则由选择模型提供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取当前单元格之前先检查索引是否有效。有效时用row和column显示坐标，用data读出内容；无效时清空提示。有效索引并不保证已经创建QStandardItem，因此不能无条件解引用itemFromIndex的返回值；本页两个提示函数是课堂示意接口，负责展示或清空提示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v6.2.3：qstandarditemmodel.cpp](https://raw.githubusercontent.com/qt/qtbase/v6.2.3/src/gui/itemmodels/qstandarditemmodel.cpp)。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DialogSize里的spinBoxRow接收行数，spinBoxColumn接收列数，打开前先装入主模型当前值。图中确定按钮连接accept，取消按钮连接reject。输入发生在对话框里，主模型是否改变仍由主窗口根据结果决定；界面图片保留教材原图，具体组件名称与操作由旁边的大字号文字说明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公开接口把控件细节封装在对话框内部：setRowColumn装入两个初值，rowCount和columnCount读取当前输入。主窗口不需要直接访问对话框的ui。课件统一使用columnCount，并让声明、定义和调用一致，避免解析文本中cellCount名称造成混淆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setRowColumn把rows写入行数SpinBox，把cols写入列数SpinBox。两个getter分别读取对应控件的value，返回用户当前输入，而不是最初装入的值。主窗口依靠这三个接口完成初始化和结果读取。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窗口创建本次对话框，把模型当前行列装入，然后比较exec返回值。确认时先读出两个整数，再分别修改列数和行数。由于返回后还要访问成员，这里不启用关闭自动删除；delete放在if之后，确定和取消都会走到清理语句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开发指南》第七章第7.2节。相关接口行为及补充说明见[QDialog 类文档](https://doc.qt.io/qt-6/qdialog.html)；[Qt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这一页的六行四列和八行五列是课堂追踪情景。点击确定时返回Accepted，进入if执行两个模型修改语句，表格变为八行五列。点击取消时跳过修改，仍为六行四列；两条路径最后都释放本次对话框。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DialogHeaders用QListView显示一份字符串列表，每项对应一个列标题。用户编辑的是对话框自己的模型，确定后主窗口读取整份列表，再设置主模型的水平表头。取消时主窗口不提交这份临时输入；教材原图主要帮助识别编辑位置，大字号说明承担操作讲解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话框暂存本次编辑，主窗口的模型继续保存已提交的表头，只有确认后才把列表提交给主模型。本页构造语句中的this是对话框，所以QStringListModel由对话框管理，并交给它的listView使用。两个类都可以把成员命名为m_model，但它们指向不同模型，不共享这份数据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setHeaderList用只读引用接收外部列表，再调用setStringList装入对话框模型。headerList读取当前模型的stringList，作为主窗口判断后提交的数据。两接口形成明确的装入和读回过程，并不建立持续同步关系。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窗口把成员指针初始化为空，第一次打开时创建带this父对象的TDialogHeaders，以后复用它。本例不启用关闭自动删除，操作结束默认隐藏，主窗口对象析构时再清理仍由它拥有的子对话框。既然对象保留下来，其中的输入也可能保留，下一页需要处理每次显示的初值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开发指南》第七章第7.2节。相关接口行为及补充说明见[QWidget 类文档](https://doc.qt.io/qt-6/qwidget.html)；[对象树与所有权文档](https://doc.qt.io/qt-6/objecttrees.html)；[Qt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打开都从主模型逐列读取水平headerData并转换成字符串，组成完整列表，随后交给setHeaderList，再调用exec。不能仅在列数变化时执行，因为复用对象不会自动同步主模型，也不会自动丢弃上次取消的编辑。重新装入已提交数据，使本次编辑起点明确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消阻止主窗口提交，却没有销毁复用对话框，也没有恢复它内部已编辑的字符串列表。只比较列表长度与列数，检查不到列数不变的标题变化，也检查不到上次取消留下的输入。每次显示前都用主模型当前表头覆盖暂存列表，才能让确定和取消之后的下一次打开都从当前数据开始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exec返回Accepted后，主窗口读取headerList，再调用setHorizontalHeaderLabels修改主表格。取消时不进入if，主表头不变。本次不delete这个复用对象，下一次仍按前页方法重新装入当前表头。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开发指南》第七章第7.2节。相关接口行为及补充说明见[QWidget 类文档](https://doc.qt.io/qt-6/qwidget.html)；[Qt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判断三个问题，再按顺序显示答案。同步写法要在delete之前读值，因为删除后原指针不能访问成员；局部栈对象由作用域析构，不能让Qt执行关闭自动删除。复用表头对话框下一次打开时，从主模型读取已提交表头，覆盖上次可能保留的临时列表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行列设置装入当前值，确认后提交并释放本次对象；表头设置每次重新初始化，确认后提交，同时保留对象复用。这两种任务都等用户结束本次操作再处理结果。定位工具需要持续交换数据，下一份用非模态对话框发送行、列和文字，同时接收主窗口传回的选择坐标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开发指南》第七章第7.2节。相关接口行为及补充说明见[Qt Base v6.2.3：qdialog.cpp](https://raw.githubusercontent.com/qt/qtbase/v6.2.3/src/widgets/dialogs/qdialog.cpp)。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7_c_custom_settings_dialog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7_c_custom_settings_dialog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f96576d75fcb8737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15d2fe412f70c03c.png"/>
  <Relationship Id="rId3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9d42a71f97baf2a5.pn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584835"/>
            <a:ext cx="3516782" cy="528066"/>
            <a:chOff x="595884" y="584835"/>
            <a:chExt cx="3516782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584835"/>
              <a:ext cx="351678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第7章　7.2.1—7.2.5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866900"/>
            <a:ext cx="4610100" cy="2114550"/>
            <a:chOff x="590550" y="1866900"/>
            <a:chExt cx="4610100" cy="21145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866900"/>
              <a:ext cx="46101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自定义对话框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与设置提交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427220"/>
            <a:ext cx="7339584" cy="1307592"/>
            <a:chOff x="597408" y="4427220"/>
            <a:chExt cx="73395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4272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把多项输入放进对话框，确认后才修改主窗口数据。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以表格行列设置和表头设置为例。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先区分显示方式与对象寿命，再追踪数据进入和提交。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27791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C++开发指南 · 自定义QDialog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918302" cy="819150"/>
            <a:chOff x="590550" y="537210"/>
            <a:chExt cx="591830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91830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samp7_2 的表格编辑器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3504" y="1924050"/>
            <a:ext cx="5816346" cy="4181856"/>
            <a:chOff x="603504" y="1924050"/>
            <a:chExt cx="5816346" cy="4181856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924050"/>
              <a:ext cx="5810250" cy="3803047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3504" y="5871210"/>
              <a:ext cx="219791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教材图7-4(a) · PDF第254页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88658" y="1931670"/>
            <a:ext cx="3529584" cy="3288792"/>
            <a:chOff x="6788658" y="1931670"/>
            <a:chExt cx="3529584" cy="3288792"/>
          </a:xfrm>
        </p:grpSpPr>
        <p:sp>
          <p:nvSpPr>
            <p:cNvPr id="7" name="TextBox 7"/>
            <p:cNvSpPr txBox="1"/>
            <p:nvPr/>
          </p:nvSpPr>
          <p:spPr>
            <a:xfrm>
              <a:off x="6788658" y="1931670"/>
              <a:ext cx="3529584" cy="3288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QTableView显示数据模型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QStandardItemModel。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选择模型保存当前选择。</a:t>
              </a:r>
            </a:p>
            <a:p>
              <a:pPr algn="l">
                <a:lnSpc>
                  <a:spcPts val="3300"/>
                </a:lnSpc>
                <a:spcBef>
                  <a:spcPts val="24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行列、表头和定位功能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使用不同对话框。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本份先讲确定或取消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之后才提交的设置。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8376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 · 主模型与本次输入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三种对话框使用任务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644384" cy="888492"/>
            <a:chOff x="597408" y="1931670"/>
            <a:chExt cx="76443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行列设置：完成本次输入，确认后读取，然后释放对象。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本次结果处理结束，对话框的任务就结束了。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5510784" cy="888492"/>
            <a:chOff x="597408" y="3379470"/>
            <a:chExt cx="55107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表头设置：保留同一个对象，多次打开。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每次打开前重新装入主模型当前表头。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08220"/>
            <a:ext cx="8253984" cy="1307592"/>
            <a:chOff x="597408" y="4808220"/>
            <a:chExt cx="8253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0822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定位工具：显示后继续操作主窗口，双方通过信号交换数据。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下一份单独解释这种持续交互。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任务不同，显示方式与对象寿命需要分别选择。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3222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 · 一次性、复用与持续交互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模态限制的是用户输入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18335"/>
            <a:ext cx="7036308" cy="1492377"/>
            <a:chOff x="595884" y="1918335"/>
            <a:chExt cx="7036308" cy="149237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18335"/>
              <a:ext cx="547954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哪些窗口暂时不能接收用户输入？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222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模态属性回答这个问题，限制相应窗口的用户输入。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它不表示整个程序停止处理事件。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5884" y="3905250"/>
            <a:ext cx="10986516" cy="2058162"/>
            <a:chOff x="595884" y="3905250"/>
            <a:chExt cx="10986516" cy="2058162"/>
          </a:xfrm>
        </p:grpSpPr>
        <p:sp>
          <p:nvSpPr>
            <p:cNvPr id="7" name="Line 7"/>
            <p:cNvSpPr/>
            <p:nvPr/>
          </p:nvSpPr>
          <p:spPr>
            <a:xfrm>
              <a:off x="609600" y="39052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95884" y="4090035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调用者什么时候继续执行？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655820"/>
              <a:ext cx="6790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这是显示接口的另一个问题。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show即使显示模态对话框，也会立即返回调用者。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不能由modal属性推导show会等待到对话框结束。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82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 · 输入限制与调用返回分开理解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851218" cy="819150"/>
            <a:chOff x="590550" y="537210"/>
            <a:chExt cx="685121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85121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show 与 open 的返回时机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729984" cy="888492"/>
            <a:chOff x="597408" y="1931670"/>
            <a:chExt cx="67299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show按已设置的模态属性显示，随后立即返回。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后面的语句会继续执行，不能在这里等待结果码。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5586984" cy="888492"/>
            <a:chOff x="597408" y="3379470"/>
            <a:chExt cx="55869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5586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open以WindowModal显示，也立即返回。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它不直接返回Accepted或Rejected。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08220"/>
            <a:ext cx="6486144" cy="1307592"/>
            <a:chOff x="597408" y="4808220"/>
            <a:chExt cx="64861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08220"/>
              <a:ext cx="6486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先连接finished(int)，再显示对话框。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用户结束操作后，回调接收结果并处理设置。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如果要在当前调用里等待结果，教材使用exec。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6922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 · 异步接收结果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805221" cy="819150"/>
            <a:chOff x="590550" y="537210"/>
            <a:chExt cx="580522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80522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exec等待到对话框结束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400544" cy="1307592"/>
            <a:chOff x="597408" y="1950720"/>
            <a:chExt cx="74005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4005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调用exec之后，当前函数的后续语句等待结果。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exec运行局部事件循环，对话框仍能接收和处理事件。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用户结束对话框后，exec把结果码交回调用者。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008120"/>
            <a:ext cx="7400544" cy="1726692"/>
            <a:chOff x="597408" y="4008120"/>
            <a:chExt cx="7400544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008120"/>
              <a:ext cx="74005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局部事件循环仍在当前线程，不是另一个线程。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等待期间也可能处理其他槽，影响关联对象和状态。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Qt建议能用open时优先采用异步结果通知。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教材用exec展示一次性设置，理解其等待与寿命条件。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24999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 · 局部事件循环与返回结果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766408" cy="819150"/>
            <a:chOff x="590550" y="537210"/>
            <a:chExt cx="676640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76640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accept、reject 与 done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547104" cy="888492"/>
            <a:chOff x="597408" y="1931670"/>
            <a:chExt cx="65471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547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accept()等价于done(QDialog::Accepted)。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调用者用Accepted判断用户同意提交本次设置。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6440424" cy="888492"/>
            <a:chOff x="597408" y="3379470"/>
            <a:chExt cx="64404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6440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reject()等价于done(QDialog::Rejected)。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调用者在Rejected分支丢弃本次临时输入。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08220"/>
            <a:ext cx="7903464" cy="1307592"/>
            <a:chOff x="597408" y="4808220"/>
            <a:chExt cx="79034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08220"/>
              <a:ext cx="7903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done(r)设置结果并结束对话框，也可传出自定义结果码。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按钮必须调用对应结束接口，才能形成明确结果。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按钮上写着“确定”，不会自动使结果变成Accepted。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0153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 · 结束接口与结果码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4561332" cy="819150"/>
            <a:chOff x="590550" y="5372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让按钮提交或取消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09800"/>
            <a:chOff x="609600" y="1828800"/>
            <a:chExt cx="10972800" cy="2209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09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622161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在对话框中连接确定和取消按钮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connect(ui-&gt;btnOK, &amp;QPushButton::clicked,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&amp;QDialog::accept);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connect(ui-&gt;btnCancel, &amp;QPushButton::clicked,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&amp;QDialog::reject);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351020"/>
            <a:ext cx="7735824" cy="1726692"/>
            <a:chOff x="597408" y="4351020"/>
            <a:chExt cx="773582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51020"/>
              <a:ext cx="77358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按钮文字不会自动决定Accepted或Rejected。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Designer的信号槽编辑器也能设置这两条连接。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需要业务校验时，确定按钮先进入自定义槽，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校验通过后再调用accept，失败则继续显示供用户修改。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32743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 · 示例按钮对象名btnOK、btnCancel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结束信号与单纯隐藏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400544" cy="1726692"/>
            <a:chOff x="597408" y="1950720"/>
            <a:chExt cx="7400544" cy="17266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4005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done(r)发出finished(r)，通知本次操作结束。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结果为Accepted时，还发出accepted()。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结果为Rejected时，还发出rejected()。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普通QDialog的Esc调用reject，因此得到Rejected。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86250"/>
            <a:ext cx="10984992" cy="1524762"/>
            <a:chOff x="597408" y="4286250"/>
            <a:chExt cx="10984992" cy="1524762"/>
          </a:xfrm>
        </p:grpSpPr>
        <p:sp>
          <p:nvSpPr>
            <p:cNvPr id="6" name="Line 6"/>
            <p:cNvSpPr/>
            <p:nvPr/>
          </p:nvSpPr>
          <p:spPr>
            <a:xfrm>
              <a:off x="609600" y="42862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597408" y="4503420"/>
              <a:ext cx="8177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hide只改变可见性，不会发出这些结束信号。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直接删除对象也不会发出finished或accepted/rejected。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因此结束回调和对象销毁回调承担不同职责。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4999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 · 结果、可见性与对象销毁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239817" cy="819150"/>
            <a:chOff x="590550" y="537210"/>
            <a:chExt cx="523981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23981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用open异步接收结果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00400"/>
            <a:chOff x="609600" y="1828800"/>
            <a:chExt cx="10972800" cy="3200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00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45005"/>
              <a:ext cx="9409176" cy="29824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*dlg = new TDialogSize(this);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dlg-&gt;setRowColumn(m_model-&gt;rowCount(), m_model-&gt;columnCount());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connect(dlg, &amp;QDialog::finished, this, [this, dlg](int result)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(result == QDialog::Accepted)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m_model-&gt;setColumnCount(dlg-&gt;columnCount());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m_model-&gt;setRowCount(dlg-&gt;rowCount());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dlg-&gt;deleteLater();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dlg-&gt;open();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7644384" cy="888492"/>
            <a:chOff x="597408" y="5303520"/>
            <a:chExt cx="7644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本例不启用关闭自动删除，回调读取设置后再安排清理。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open立即返回，对话框必须在函数返回后继续存在。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98460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 · 课堂扩展，接口在后续页面实现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同步调用可用局部栈对象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514600"/>
            <a:chOff x="609600" y="1828800"/>
            <a:chExt cx="10972800" cy="2514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514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9115806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TDialogSize dlg(this);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dlg.setRowColumn(m_model-&gt;rowCount(), m_model-&gt;columnCount());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(dlg.exec() == QDialog::Accepted)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m_model-&gt;setColumnCount(dlg.columnCount());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m_model-&gt;setRowCount(dlg.rowCount());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55820"/>
            <a:ext cx="8193024" cy="1307592"/>
            <a:chOff x="597408" y="4655820"/>
            <a:chExt cx="81930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55820"/>
              <a:ext cx="8193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exec返回后dlg仍在当前作用域，读取完成再离开函数。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栈对象离开作用域自动析构，不能启用WA_DeleteOnClose。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父对象this也必须在局部事件循环期间保持有效。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36307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7.2.3 · 栈对象只用于覆盖完整同步操作的作用域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098466" cy="819150"/>
            <a:chOff x="590550" y="537210"/>
            <a:chExt cx="509846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09846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教材的new与delete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598664" cy="2069592"/>
            <a:chOff x="597408" y="1931670"/>
            <a:chExt cx="7598664" cy="2069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598664" cy="2069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new创建本次对话框，把主模型当前行列数装入它。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调用exec，等待本次输入结束并接收结果码。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结果是Accepted时，读取输入并修改主模型。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　结果处理之后delete，确认和取消两条路径都清理。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655820"/>
            <a:ext cx="8010144" cy="1307592"/>
            <a:chOff x="597408" y="4655820"/>
            <a:chExt cx="801014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655820"/>
              <a:ext cx="8010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delete要放在读取之后，也要放在确认分支之外。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这段同步写法不启用关闭自动删除。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否则exec返回时原指针可能已失效，下一页说明这个条件。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23384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7.2.4 · 堆对象在读取之后清理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自动删除后不能再读成员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486144" cy="888492"/>
            <a:chOff x="597408" y="1931670"/>
            <a:chExt cx="648614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486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对话框启用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WA_DeleteOnClose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exec会在把结果码交回调用者之前删除对话框。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781544" cy="888492"/>
            <a:chOff x="597408" y="3379470"/>
            <a:chExt cx="77815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781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此时只能使用exec返回的结果码。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原指针已不能调用rowCount、columnCount或其他成员。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08220"/>
            <a:ext cx="7644384" cy="1307592"/>
            <a:chOff x="597408" y="4808220"/>
            <a:chExt cx="76443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082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需要返回后读取设置，就关闭自动删除并自行管理寿命。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也可以使用open，在完成回调里读取后再安排删除。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先决定在哪里读取数据，再选择对象的清理方式。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51769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7.2.3—7.2.4 · 结果码存在，不保证原对象存在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固定尺寸与边框提示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608064" cy="888492"/>
            <a:chOff x="597408" y="1931670"/>
            <a:chExt cx="660806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608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setFixedSize把最小与最大尺寸设为同一个值。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窗口的可调整范围因此被限制到这个尺寸。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6120384" cy="888492"/>
            <a:chOff x="597408" y="3379470"/>
            <a:chExt cx="61203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布局的SetFixedSize按sizeHint约束窗口。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布局根据内容所需大小决定固定尺寸。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08220"/>
            <a:ext cx="7720584" cy="1307592"/>
            <a:chOff x="597408" y="4808220"/>
            <a:chExt cx="77205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08220"/>
              <a:ext cx="7720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MSWindowsFixedSizeDialogHint是Windows边框提示。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它有平台含义，不能作为跨平台固定尺寸的替代方案。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尺寸约束与窗口外观提示应分别处理。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0620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7.2.2 · QWidget尺寸与QLayout约束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主窗口的模型与选择模型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514600"/>
            <a:chOff x="609600" y="1828800"/>
            <a:chExt cx="10972800" cy="2514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514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79564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m_model = new QStandardItemModel(6, 4, 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m_model-&gt;setHorizontalHeaderLabels(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{"姓名", "性别", "学位", "部门"});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m_selection = new QItemSelectionModel(m_model, 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ui-&gt;tableView-&gt;setModel(m_model);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ui-&gt;tableView-&gt;setSelectionModel(m_selection);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55820"/>
            <a:ext cx="7385304" cy="1307592"/>
            <a:chOff x="597408" y="4655820"/>
            <a:chExt cx="73853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55820"/>
              <a:ext cx="7385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数据模型保存6行4列及表头，选择模型保存当前选择。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tableView分别使用这两个对象；它们都由this管理。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设置对话框将从数据模型读取当前行列或表头。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0153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7.2.2 · 主窗口初始化片段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822948" cy="819150"/>
            <a:chOff x="590550" y="5372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读取当前单元格时先判有效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24100"/>
            <a:chOff x="609600" y="1828800"/>
            <a:chExt cx="10972800" cy="2324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24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20890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(current.isValid())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showCellInfo(current.row(), current.column(),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current.data().toString());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 else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clearCellInfo();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27220"/>
            <a:ext cx="7644384" cy="1307592"/>
            <a:chOff x="597408" y="4427220"/>
            <a:chExt cx="76443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有效索引也可能没有现成的QStandardItem。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不要无条件解引用itemFromIndex()返回的指针。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示例中的两个提示函数负责显示坐标、内容或清空提示。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行列对话框接收两个整数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2266950"/>
            <a:ext cx="5810250" cy="2942368"/>
            <a:chOff x="609600" y="2266950"/>
            <a:chExt cx="5810250" cy="2942368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266950"/>
              <a:ext cx="5810250" cy="2942368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6788658" y="1931670"/>
            <a:ext cx="3727704" cy="1917192"/>
            <a:chOff x="6788658" y="1931670"/>
            <a:chExt cx="3727704" cy="1917192"/>
          </a:xfrm>
        </p:grpSpPr>
        <p:sp>
          <p:nvSpPr>
            <p:cNvPr id="6" name="TextBox 6"/>
            <p:cNvSpPr txBox="1"/>
            <p:nvPr/>
          </p:nvSpPr>
          <p:spPr>
            <a:xfrm>
              <a:off x="6788658" y="1931670"/>
              <a:ext cx="20092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TDialogSize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788658" y="2541270"/>
              <a:ext cx="3727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spinBoxRow输入行数；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spinBoxColumn输入列数。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打开前装入主模型当前值。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88658" y="4351020"/>
            <a:ext cx="3986784" cy="1307592"/>
            <a:chOff x="6788658" y="4351020"/>
            <a:chExt cx="39867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6788658" y="4351020"/>
              <a:ext cx="3986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确定按钮连接accept，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取消按钮连接reject。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主窗口据结果决定是否提交。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654394" cy="819150"/>
            <a:chOff x="590550" y="537210"/>
            <a:chExt cx="665439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65439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TDialogSize 的接口约定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18210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public: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void setRowColumn(int rows, int cols);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int rowCount() const;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int columnCount() const;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93870"/>
            <a:ext cx="7827264" cy="888492"/>
            <a:chOff x="597408" y="4293870"/>
            <a:chExt cx="78272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93870"/>
              <a:ext cx="7827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主窗口用setter装入初值，用两个getter读取当前输入。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控件放在对话框内部，主窗口不直接访问对话框的ui。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532120"/>
            <a:ext cx="8773973" cy="469392"/>
            <a:chOff x="597408" y="5532120"/>
            <a:chExt cx="8773973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532120"/>
              <a:ext cx="87739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声明、定义和调用都使用columnCount，统一列数接口名称。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设置初值与读取输入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24200"/>
            <a:chOff x="609600" y="1828800"/>
            <a:chExt cx="10972800" cy="3124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24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648956" cy="29824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TDialogSize::setRowColumn(int rows, int cols)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ui-&gt;spinBoxRow-&gt;setValue(rows);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ui-&gt;spinBoxColumn-&gt;setValue(cols);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TDialogSize::rowCount() const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ui-&gt;spinBoxRow-&gt;value();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TDialogSize::columnCount() const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ui-&gt;spinBoxColumn-&gt;value();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84470"/>
            <a:ext cx="8619744" cy="888492"/>
            <a:chOff x="597408" y="5284470"/>
            <a:chExt cx="86197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84470"/>
              <a:ext cx="8619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setter分别写入两个SpinBox；getter返回控件当前的value。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用户改动输入后，getter读取的是改动后的值。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主窗口怎样使用行列设置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24200"/>
            <a:chOff x="609600" y="1828800"/>
            <a:chExt cx="10972800" cy="3124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24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9262491" cy="2696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*dlg = new TDialogSize(this);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dlg-&gt;setRowColumn(m_model-&gt;rowCount(), m_model-&gt;columnCount());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(dlg-&gt;exec() == QDialog::Accepted)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int cols = dlg-&gt;columnCount();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int rows = dlg-&gt;rowCount();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m_model-&gt;setColumnCount(cols);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m_model-&gt;setRowCount(rows);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delete dlg;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84470"/>
            <a:ext cx="7888224" cy="888492"/>
            <a:chOff x="597408" y="5284470"/>
            <a:chExt cx="78882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84470"/>
              <a:ext cx="7888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本写法不启用WA_DeleteOnClose，返回后才能读取成员。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delete放在if之后：确定和取消都会释放本次堆对象。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追踪一次确定与取消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5884" y="1937385"/>
            <a:ext cx="7369607" cy="528066"/>
            <a:chOff x="595884" y="1937385"/>
            <a:chExt cx="7369607" cy="528066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37385"/>
              <a:ext cx="736960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课堂情景：主表格6行4列，输入改为8行5列。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112770"/>
            <a:ext cx="7613904" cy="888492"/>
            <a:chOff x="597408" y="3112770"/>
            <a:chExt cx="76139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112770"/>
              <a:ext cx="7613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确定 → exec返回Accepted → 执行两个模型修改语句。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主表格变为8行5列。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31970"/>
            <a:ext cx="4824984" cy="888492"/>
            <a:chOff x="597408" y="4331970"/>
            <a:chExt cx="48249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331970"/>
              <a:ext cx="4824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取消 → 跳过if里的模型修改语句。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主表格仍为6行4列。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551170"/>
            <a:ext cx="7616952" cy="469392"/>
            <a:chOff x="597408" y="5551170"/>
            <a:chExt cx="7616952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551170"/>
              <a:ext cx="76169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两条路径最后都执行delete dlg，释放本次对话框。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822948" cy="819150"/>
            <a:chOff x="590550" y="5372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表头对话框显示字符串列表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2209800"/>
            <a:ext cx="5810250" cy="3261932"/>
            <a:chOff x="609600" y="2209800"/>
            <a:chExt cx="5810250" cy="3261932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209800"/>
              <a:ext cx="5810250" cy="3261932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6788658" y="1931670"/>
            <a:ext cx="3986784" cy="1917192"/>
            <a:chOff x="6788658" y="1931670"/>
            <a:chExt cx="3986784" cy="1917192"/>
          </a:xfrm>
        </p:grpSpPr>
        <p:sp>
          <p:nvSpPr>
            <p:cNvPr id="6" name="TextBox 6"/>
            <p:cNvSpPr txBox="1"/>
            <p:nvPr/>
          </p:nvSpPr>
          <p:spPr>
            <a:xfrm>
              <a:off x="6788658" y="1931670"/>
              <a:ext cx="25423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TDialogHeaders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788658" y="2541270"/>
              <a:ext cx="3986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QListView显示字符串列表，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每一项对应一列的标题。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编辑写入对话框自己的模型。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88658" y="4351020"/>
            <a:ext cx="4291584" cy="1307592"/>
            <a:chOff x="6788658" y="4351020"/>
            <a:chExt cx="42915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6788658" y="4351020"/>
              <a:ext cx="4291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确定后，主窗口读取整份列表，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再设置主表格的水平表头。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取消时不提交本次列表。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两份模型分别承担什么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" y="1828800"/>
            <a:ext cx="10972800" cy="1943100"/>
            <a:chOff x="609600" y="1828800"/>
            <a:chExt cx="10972800" cy="1943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4305300" cy="1943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Rectangle 5"/>
            <p:cNvSpPr/>
            <p:nvPr/>
          </p:nvSpPr>
          <p:spPr>
            <a:xfrm>
              <a:off x="7277100" y="1828800"/>
              <a:ext cx="4305300" cy="1943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6008" y="2007870"/>
              <a:ext cx="29321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对话框的字符串模型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26008" y="2598420"/>
              <a:ext cx="2462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暂存本次编辑；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主表格还未改变。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493508" y="2007870"/>
              <a:ext cx="26090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主窗口的表格模型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493508" y="2598420"/>
              <a:ext cx="215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继续显示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已提交的表头。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5124450" y="3009900"/>
              <a:ext cx="19431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5131308" y="2407920"/>
              <a:ext cx="14560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Accepted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8932" y="4345305"/>
            <a:ext cx="5448681" cy="753618"/>
            <a:chOff x="598932" y="4345305"/>
            <a:chExt cx="5448681" cy="753618"/>
          </a:xfrm>
        </p:grpSpPr>
        <p:sp>
          <p:nvSpPr>
            <p:cNvPr id="13" name="TextBox 13"/>
            <p:cNvSpPr txBox="1"/>
            <p:nvPr/>
          </p:nvSpPr>
          <p:spPr>
            <a:xfrm>
              <a:off x="598932" y="4345305"/>
              <a:ext cx="544868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m_model = new QStringListModel(this);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ui-&gt;listView-&gt;setModel(m_model);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5589270"/>
            <a:ext cx="7148474" cy="469392"/>
            <a:chOff x="597408" y="5589270"/>
            <a:chExt cx="7148474" cy="469392"/>
          </a:xfrm>
        </p:grpSpPr>
        <p:sp>
          <p:nvSpPr>
            <p:cNvPr id="15" name="TextBox 15"/>
            <p:cNvSpPr txBox="1"/>
            <p:nvPr/>
          </p:nvSpPr>
          <p:spPr>
            <a:xfrm>
              <a:off x="597408" y="5589270"/>
              <a:ext cx="71484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此处this是对话框；这份m_model由对话框管理。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7" name="TextBox 17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3995928" cy="819150"/>
            <a:chOff x="590550" y="53721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表头列表的接口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062216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TDialogHeaders::setHeaderList(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const QStringList &amp;headers)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m_model-&gt;setStringList(headers);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 TDialogHeaders::headerList() const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m_model-&gt;stringList();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97408" y="4827270"/>
            <a:ext cx="7187184" cy="1307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3300"/>
              </a:lnSpc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setHeaderList把外部列表装入对话框模型。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headerList读回当前列表，供主窗口决定是否提交。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模型名相同不代表数据共享：它们属于不同对象。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同一个对话框多次使用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81200"/>
            <a:chOff x="609600" y="1828800"/>
            <a:chExt cx="10972800" cy="1981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981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62216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主窗口成员声明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TDialogHeaders *dlgSetHeaders = nullptr;</a:t>
              </a:r>
            </a:p>
            <a:p>
              <a:pPr algn="l">
                <a:lnSpc>
                  <a:spcPts val="2400"/>
                </a:lnSpc>
                <a:spcBef>
                  <a:spcPts val="1200"/>
                </a:spcBef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打开设置时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(!dlgSetHeaders)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dlgSetHeaders = new TDialogHeaders(this);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41470"/>
            <a:ext cx="7339584" cy="1726692"/>
            <a:chOff x="597408" y="4141470"/>
            <a:chExt cx="733958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41470"/>
              <a:ext cx="73395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第一次创建，后续调用复用成员指针所指的同一对象。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本例不启用关闭自动删除，关闭默认只是隐藏。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主窗口对象析构时，删除仍由它拥有的子对话框。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保留对象后，还需要处理每次打开时的初始数据。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每次打开都读取当前表头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38238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 headers;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0; i &lt; m_model-&gt;columnCount(); ++i)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headers.append(m_model-&gt;headerData(i, Qt::Horizontal)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.toString());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dlgSetHeaders-&gt;setHeaderList(headers);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然后调用exec，按结果决定是否提交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27270"/>
            <a:ext cx="8253984" cy="1307592"/>
            <a:chOff x="597408" y="4827270"/>
            <a:chExt cx="82539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2727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这些语句在每次打开时执行，不只在列数变化时执行。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复用对象不会自动同步主模型，也不会清除上次取消的编辑。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重新装入，才能让本次编辑从已提交的数据开始。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取消后的旧输入从哪里来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339584" cy="888492"/>
            <a:chOff x="597408" y="1931670"/>
            <a:chExt cx="73395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取消只让主窗口跳过提交。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复用对话框仍然存在，其中的临时列表可能已被改动。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949184" cy="888492"/>
            <a:chOff x="597408" y="3379470"/>
            <a:chExt cx="79491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只比较“列表长度是否等于列数”，检查不到内容变化。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列数未变但主表头已变，或上次取消，都可能留下旧初值。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400544" cy="1307592"/>
            <a:chOff x="597408" y="4827270"/>
            <a:chExt cx="74005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4005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每次用主模型当前的表头覆盖临时列表，再执行exec。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这样，无论上次点确定还是取消，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本次对话框都显示当前已提交的表头。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确认表头后完成提交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82243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(dlgSetHeaders-&gt;exec() == QDialog::Accepted)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QStringList headers = dlgSetHeaders-&gt;headerList();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m_model-&gt;setHorizontalHeaderLabels(headers);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55770"/>
            <a:ext cx="7034784" cy="888492"/>
            <a:chOff x="597408" y="4255770"/>
            <a:chExt cx="70347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557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确认时读出对话框列表，再修改主表格的水平表头。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取消时不进入if，主表头保持原值。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474970"/>
            <a:ext cx="8521598" cy="469392"/>
            <a:chOff x="597408" y="5474970"/>
            <a:chExt cx="8521598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474970"/>
              <a:ext cx="85215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本次不delete复用对象；下次打开仍要重新装入当前表头。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28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7953756" cy="819150"/>
            <a:chOff x="590550" y="5372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课堂练习：何时读取，何时删除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74520"/>
            <a:ext cx="8295437" cy="469392"/>
            <a:chOff x="597408" y="1874520"/>
            <a:chExt cx="8295437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74520"/>
              <a:ext cx="82954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同步行列对话框，要在delete之前还是之后读value？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46020"/>
            <a:ext cx="6163056" cy="469392"/>
            <a:chOff x="597408" y="2446020"/>
            <a:chExt cx="6163056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460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删除之前。删除后原指针不能再访问成员。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131820"/>
            <a:ext cx="6975958" cy="469392"/>
            <a:chOff x="597408" y="3131820"/>
            <a:chExt cx="6975958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131820"/>
              <a:ext cx="69759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局部栈对话框能否启用WA_DeleteOnClose？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703320"/>
            <a:ext cx="7594702" cy="469392"/>
            <a:chOff x="597408" y="3703320"/>
            <a:chExt cx="7594702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703320"/>
              <a:ext cx="75947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不能。让作用域结束负责析构，不让Qt执行delete。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389120"/>
            <a:ext cx="4764024" cy="888492"/>
            <a:chOff x="597408" y="4389120"/>
            <a:chExt cx="4764024" cy="8884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389120"/>
              <a:ext cx="4764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复用表头对话框，上次取消后，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下一次打开应该从哪里读取初值？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13070"/>
            <a:ext cx="7778496" cy="469392"/>
            <a:chOff x="597408" y="5513070"/>
            <a:chExt cx="7778496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1307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重新读取主模型当前表头，覆盖对话框中的临时列表。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29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822948" cy="819150"/>
            <a:chOff x="590550" y="5372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下一步：保持窗口持续交互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680704" cy="1307592"/>
            <a:chOff x="597408" y="1931670"/>
            <a:chExt cx="86807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680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行列设置：装入当前值，Accepted后提交，再释放本次对象。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表头设置：每次重新初始化，Accepted后提交，保留对象复用。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两种设置都在用户结束本次操作后处理结果。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2836" y="3815715"/>
            <a:ext cx="7344156" cy="2147697"/>
            <a:chOff x="592836" y="3815715"/>
            <a:chExt cx="7344156" cy="2147697"/>
          </a:xfrm>
        </p:grpSpPr>
        <p:sp>
          <p:nvSpPr>
            <p:cNvPr id="6" name="TextBox 6"/>
            <p:cNvSpPr txBox="1"/>
            <p:nvPr/>
          </p:nvSpPr>
          <p:spPr>
            <a:xfrm>
              <a:off x="592836" y="3815715"/>
              <a:ext cx="580872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定位工具需要持续交换数据。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6558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下一份使用非模态对话框：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工具窗口发送行、列和文字，主窗口修改对应单元格；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主窗口也把用户选中的坐标传回工具窗口。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855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7.2.1—7.2.5 自定义对话框与设置提交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30 / 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7_c_custom_settings_dialog">
  <a:themeElements>
    <a:clrScheme name="qt6_ch07_c_custom_settings_dialog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7_c_custom_settings_dialog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7_c_custom_settings_dialo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7_c_custom_settings_dialog">
  <a:themeElements>
    <a:clrScheme name="qt6_ch07_c_custom_settings_dialog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7_c_custom_settings_dialog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7_c_custom_settings_dialo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2026-10-06T15:46:52Z</dcterms:created>
  <dcterms:modified xsi:type="dcterms:W3CDTF">2026-10-06T15:46:52Z</dcterms:modified>
  <cp:category/>
  <cp:contentStatus/>
</cp:coreProperties>
</file>