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  <Relationship Id="rId3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的设置对话框在用户确认或取消后处理一次结果。定位工具要一直保持显示，主窗口仍可选择单元格，两个窗口通过信号传递坐标和文字。我们沿教材七点二点六追踪这个过程，同时检查范围变化、对象删除和操作入口恢复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SpinBox输入从零开始的行列编号，文字框提供本次写入内容。行增和列增在本次设置之后改变下一次坐标，关闭结束定位工具，主表格同时仍然接受操作。教材原图帮助辨认控件位置，具体职责由旁边文字说明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Modal设为false后调用show，显示函数立即返回，两个窗口都能接受各自的用户操作。学生可以先点击主表格，再回到工具设置文字。显示函数返回后对象必须继续存在，局部栈对象会在函数结束时析构，所以本例在堆上创建并交给父对象管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v6.2.3：qdialog.cpp](https://raw.githubusercontent.com/qt/qtbase/v6.2.3/src/widgets/dialogs/qdialog.cpp)；[QDialog 类文档](https://doc.qt.io/qt-6/qdialog.html)。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ngeCellText从定位对话框发向主窗口，携带行、列和文字，请求修改一个单元格。cellIndexChanged由主窗口反向发送，只携带点击格的行列，用来更新两个SpinBox。这是两次不同动作形成的通信，双方通过接口交换数据，不直接访问对方的ui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发送端和接收端要保持参数类型、顺序与含义一致，row和col分别是行列，text是本次文字。课件统一采用const QString引用接口，本章两个窗口同在GUI线程，默认连接会同步调用目标槽。若改成跨线程排队连接，参数会复制，引用形式并不意味着两个线程共享同一个输入对象。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ew创建带主窗口父对象的定位对话框，设置关闭自动删除和置顶提示。先装入范围、坐标并建立信号连接，再show。父对象管理堆对象的寿命，关闭自动删除结束本次工具寿命；置顶提示的实际效果仍取决于平台窗口系统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号从零开始，最后一行是行数减一，最后一列是列数减一。用六行四列的课堂情景检查，行号为零到五，列号为零到三。任一维为零就没有目标格，要禁用输入与设置按钮；不能把负一当作合法上限，因为SpinBox会调整冲突的范围，而不是替应用判断空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v6.2.3：qspinbox.cpp](https://raw.githubusercontent.com/qt/qtbase/v6.2.3/src/widgets/widgets/qspinbox.cpp)。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修改模型行列后，要主动调用setSpinRange刷新定位工具的范围。接收文字请求时还要根据当前模型再验证目标，因为创建时合法的坐标可能已经因表格缩小而失效。刷新控件帮助用户选择，接收槽检查则保护实际写入，两者不能互相替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v6.2.3：qspinbox.cpp](https://raw.githubusercontent.com/qt/qtbase/v6.2.3/src/widgets/widgets/qspinbox.cpp)；[Qt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先设置合法输入范围，再读取选择模型的currentIndex。只有索引有效时才提取row和column装入SpinBox。没有有效选择时，保留预先定义的合法初值；模型为空则禁用操作，不能把无效索引的负坐标当成初值。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条类型化连接以对话框为发送者，把changeCellText交给主窗口的do_setCellText。第二条以主窗口为发送者，把cellIndexChanged交给对话框的setSpinValue。创建对象后连接、显示前初始化，编译器还会检查这些接口是否匹配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设置按钮一次读取当前行数SpinBox、列数SpinBox和文字框。emit发送这次保存下来的坐标与文字，由主窗口完成实际写入。发送之后才处理行增和列增，所以本次请求不会误用下一次坐标。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收槽用当前模型的index生成目标，索引无效就返回，不执行写入。setData使用EditRole并检查返回值，失败时也停止，应用可以在返回前提示原因。只有写入成功才调用选择模型的setCurrentIndex，把当前选择定位到目标格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据模型的setData修改单元格文字，选择模型的setCurrentIndex记录当前格并按ClearAndSelect清除旧选择、选中新格。两者修改的是不同对象，不能把文字放到选择模型里。写入失败时先提示再返回，不移动选择来制造已经成功的表象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tableView的clicked提供本次点击的QModelIndex，主窗口槽先检查有效性，再提取行列并发出cellIndexChanged。已经建立的连接把两个整数交给定位对话框。学生应观察SpinBox显示是否与点击的格子编号一致。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setSpinValue只把行列编号写入两个SpinBox。课件示例没有在这个槽里发文字请求，changeCellText只由设置文字按钮触发。于是点击主表格只更新工具坐标，不会自动改内容，也不会形成两个窗口反复写入的反馈循环。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原坐标发送本次文字，再根据行增和列增选项计算下一次位置。输入范围已经同步到模型，代码分别比较当前编号与SpinBox上限，未到最后一行或列才加一。到边界时保持原值，接收槽仍然重新验证实际目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成功创建定位工具后，主窗口把定位Action禁用，防止重复创建。工具正常结束或者被销毁后，重新启用这个入口。Action只管用户能否再次创建，对象寿命仍由父对象与关闭设置决定，下一步补齐两种恢复通知。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开发指南》第七章第7.2节。相关接口行为及补充说明见[QWidget 类文档](https://doc.qt.io/qt-6/qwidget.html)；[Qt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正常确认、取消和普通QDialog的Esc结束都会发finished。本页lambda不使用结果码，直接把定位Action设为true。不能把finished的整数直接连到setEnabled的布尔值，因为Rejected通常为零，会把入口禁用，刚好与恢复目的相反。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直接删除对话框不会发finished，因此再连接destroyed恢复入口。回调只操作主窗口的Action，不读取已经销毁的对话框成员，两条连接都使用this作为上下文，随上下文销毁自动断开。正常结束后再收到销毁通知，重复设为true也不会改变结果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开发指南》第七章第7.2节。相关接口行为及补充说明见[QDialog 类文档](https://doc.qt.io/qt-6/qdialog.html)；[Qt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若需要保存当前定位工具，使用QPointer成员并在创建时赋值。对象被删除后QPointer自动变为空，每次访问前检查；普通指针不会自动清空。QPointer只跟踪，不拥有对象也不执行删除，父对象和WA_DeleteOnClose仍决定清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开发指南》第七章第7.2节。相关接口行为及补充说明见[QPointer 类文档](https://doc.qt.io/qt-6/qpointer.html)。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关闭按钮连接reject，正常结束并发finished，然后由关闭自动删除设置清理对象。如果以后改用hide并保留对象，隐藏不会发finished，应用要另写恢复入口和重新显示规则。重新显示之前仍需要刷新输入范围和坐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开发指南》第七章第7.2节。相关接口行为及补充说明见[QDialog 类文档](https://doc.qt.io/qt-6/qdialog.html)；[Qt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closeEvent恢复Action，但Qt六点二点三的accept、reject和done不发送QCloseEvent，所以按钮reject和Esc路径会漏掉恢复。这是机制上的遗漏，课件用finished覆盖正常结束，用destroyed覆盖直接删除。closeEvent仍可观察窗口事件，却不能独自代表定位任务的所有结束路径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局部指针变量结束，并不删除new创建的堆对象；它仍由父对象拥有，继续接收事件。局部栈对话框则在函数结束时析构，只show后返回无法保留工具窗口。观察析构采用qDebug日志，避免析构过程中再弹消息框、重新进入事件处理而干扰观察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开发指南》第七章第7.2节。相关接口行为及补充说明见[对象树与所有权文档](https://doc.qt.io/qt-6/objecttrees.html)；[QDialog 类文档](https://doc.qt.io/qt-6/qdialog.html)。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编号从零开始的课堂情景。先点击行三列二，主窗口发送坐标通知，工具显示三和二；随后在工具输入文字并点击设置，主窗口验证目标，写入成功后选中这一格。如果模型已经缩小使目标无效，就停止写入；按顺序观察输入编号、单元格文字和当前选择，确认两条信号来自两次操作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答，再逐项显示答案。按Esc调用reject，应该用finished恢复入口，不能只靠closeEvent；关闭自动删除后不能继续访问普通指针，保存成员时可用QPointer并判空。表格行数为零时禁用输入，接收槽仍拒绝无效索引，保证不执行写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开发指南》第七章第7.2节。相关接口行为及补充说明见[QPointer 类文档](https://doc.qt.io/qt-6/qpointer.html)；[Qt Base v6.2.3：qdialog.cpp](https://raw.githubusercontent.com/qt/qtbase/v6.2.3/src/widgets/dialogs/qdialog.cpp)；[Qt Base v6.2.3：qspinbox.cpp](https://raw.githubusercontent.com/qt/qtbase/v6.2.3/src/widgets/widgets/qspinbox.cpp)；[Qt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位工具已经用show保持交互，用信号交换坐标和文字，主窗口验证当前模型后才写入并定位选择。finished和destroyed分别覆盖正常结束与销毁，恢复创建入口。接下来把文档窗口独立显示或者嵌入分页，继续研究窗口身份、父对象和关闭行为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7_d_modeless_locat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7_d_modeless_locat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d013ba5ce15fbbb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2317318" cy="528066"/>
            <a:chOff x="595884" y="699135"/>
            <a:chExt cx="2317318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231731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第7章　7.2.6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66900"/>
            <a:ext cx="3848100" cy="2114550"/>
            <a:chOff x="590550" y="1866900"/>
            <a:chExt cx="3848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66900"/>
              <a:ext cx="3848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非模态定位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与窗口交互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27220"/>
            <a:ext cx="6729984" cy="1307592"/>
            <a:chOff x="597408" y="4427220"/>
            <a:chExt cx="6729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对话框保持显示，主窗口仍可选择和修改单元格。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围绕行号、列号和文字追踪双向信号，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同时处理范围变化、对象删除和操作入口恢复。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定位对话框的输入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038350"/>
            <a:ext cx="5810250" cy="3834003"/>
            <a:chOff x="609600" y="2038350"/>
            <a:chExt cx="5810250" cy="3834003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38350"/>
              <a:ext cx="5810250" cy="3834003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788658" y="1931670"/>
            <a:ext cx="3681984" cy="1307592"/>
            <a:chOff x="6788658" y="1931670"/>
            <a:chExt cx="3681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3167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行号、列号从0开始；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两个SpinBox确定目标。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文字框提供要写入的内容。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88658" y="3989070"/>
            <a:ext cx="3986784" cy="1726692"/>
            <a:chOff x="6788658" y="3989070"/>
            <a:chExt cx="39867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6788658" y="3989070"/>
              <a:ext cx="398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行增和列增在本次设置后，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改变下一次输入的坐标。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关闭按钮结束本次定位工具。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主表格仍能接收用户操作。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805221" cy="819150"/>
            <a:chOff x="590550" y="537210"/>
            <a:chExt cx="580522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8052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为什么采用非模态show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10172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dlg-&gt;setModal(false);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dlg-&gt;show();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17570"/>
            <a:ext cx="7400544" cy="888492"/>
            <a:chOff x="597408" y="3417570"/>
            <a:chExt cx="7400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1757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show立即返回，主窗口和对话框都能接收各自的操作。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学生可以先点击主表格，再回到工具窗口设置文字。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36770"/>
            <a:ext cx="7339584" cy="1307592"/>
            <a:chOff x="597408" y="4636770"/>
            <a:chExt cx="7339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3677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显示函数返回后，对话框还必须存在。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即将离开作用域的局部栈对象，会在函数结束时析构。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本例因此在堆上创建，并交给父对象管理。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数据沿两条方向传递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2095500"/>
            <a:ext cx="10972800" cy="2209800"/>
            <a:chOff x="609600" y="2095500"/>
            <a:chExt cx="10972800" cy="2209800"/>
          </a:xfrm>
        </p:grpSpPr>
        <p:sp>
          <p:nvSpPr>
            <p:cNvPr id="4" name="Rectangle 4"/>
            <p:cNvSpPr/>
            <p:nvPr/>
          </p:nvSpPr>
          <p:spPr>
            <a:xfrm>
              <a:off x="609600" y="2095500"/>
              <a:ext cx="238125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9201150" y="2095500"/>
              <a:ext cx="238125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4484" y="271843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定位对话框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416034" y="271843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3238500" y="2800350"/>
              <a:ext cx="57150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H="1">
              <a:off x="3238500" y="3829050"/>
              <a:ext cx="57150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284982" y="2230755"/>
              <a:ext cx="47079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changeCellText(row, col, text)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284982" y="3259455"/>
              <a:ext cx="40847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cellIndexChanged(row, col)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6008" y="32842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7558" y="32842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修改单元格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884420"/>
            <a:ext cx="7598664" cy="1307592"/>
            <a:chOff x="597408" y="4884420"/>
            <a:chExt cx="7598664" cy="13075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4884420"/>
              <a:ext cx="7598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对话框发送坐标和文字，请求主窗口写入。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主窗口把点击格的坐标传回，对话框更新两个SpinBox。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双方通过接口交换数据，不直接访问对方的ui。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先定义信号与槽的接口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675751" cy="2087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对话框信号 → 主窗口槽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changeCellText(int row, int col, const QString &amp;text);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do_setCellText(int row, int col, const QString &amp;text);</a:t>
              </a:r>
            </a:p>
            <a:p>
              <a:pPr algn="l">
                <a:lnSpc>
                  <a:spcPts val="2400"/>
                </a:lnSpc>
                <a:spcBef>
                  <a:spcPts val="12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主窗口信号 → 对话框槽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cellIndexChanged(int row, int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setSpinValue(int row, int col);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7644384" cy="1307592"/>
            <a:chOff x="597408" y="4827270"/>
            <a:chExt cx="7644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row、col含义与顺序一致，text是本次写入文字。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本章两个窗口都在GUI线程，默认连接同步调用目标槽。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跨线程排队连接会复制参数，引用不代表共享输入对象。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创建能够持续存在的窗口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*dlg = new TDialogLocate(this);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dlg-&gt;setAttribute(Qt::WA_DeleteOnClose);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dlg-&gt;setWindowFlag(Qt::WindowStaysOnTopHint, 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初始化输入范围、坐标并建立连接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dlg-&gt;show();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6790944" cy="888492"/>
            <a:chOff x="597408" y="4255770"/>
            <a:chExt cx="6790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6790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父对象this拥有堆对话框；本次关闭后自动删除。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输入初始化和信号连接都在show之前完成。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474970"/>
            <a:ext cx="7455408" cy="469392"/>
            <a:chOff x="597408" y="5474970"/>
            <a:chExt cx="7455408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4749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置顶是窗口提示，具体效果由窗口系统和平台决定。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范围来自当前模型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175504" cy="888492"/>
            <a:chOff x="597408" y="1931670"/>
            <a:chExt cx="51755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175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行号范围：0到rowCount() − 1。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列号范围：0到columnCount() − 1。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3385185"/>
            <a:ext cx="3833622" cy="985266"/>
            <a:chOff x="595884" y="3385185"/>
            <a:chExt cx="3833622" cy="9852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3385185"/>
              <a:ext cx="3833622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课堂情景：模型6行4列。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行号0—5，列号0—3。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8208264" cy="1307592"/>
            <a:chOff x="597408" y="4598670"/>
            <a:chExt cx="82082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8208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任一维为0，就没有可定位的单元格。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禁用定位输入和设置文字按钮，不把−1设为合法编号。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SpinBox会调整相冲突的最小、最大值，不能代替空表检查。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22948" cy="819150"/>
            <a:chOff x="590550" y="5372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模型变了，输入范围也要变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827264" cy="888492"/>
            <a:chOff x="597408" y="1931670"/>
            <a:chExt cx="78272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主窗口修改模型的行数或列数之后，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重新调用定位工具的setSpinRange，刷新两个上限。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507224" cy="888492"/>
            <a:chOff x="597408" y="3379470"/>
            <a:chExt cx="75072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507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主窗口收到文字请求时，按当前模型再次生成索引，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检查目标是否仍然有效，才决定能否写入。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903464" cy="1307592"/>
            <a:chOff x="597408" y="4827270"/>
            <a:chExt cx="7903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创建时合法的坐标，可能在表格缩小之后过期。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刷新输入改善操作过程；接收槽的检查保护实际写入。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不能因为SpinBox曾显示合法编号，就省略写入前的验证。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用当前选择初始化坐标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QModelIndex current = m_selection-&gt;currentIndex();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(current.isValid())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dlg-&gt;setSpinValue(current.row(), current.column());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6729984" cy="1726692"/>
            <a:chOff x="597408" y="4141470"/>
            <a:chExt cx="67299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6729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先设定合法输入范围，再装入有效选择的坐标。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没有有效选择时，保留预先定义的合法初值；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如果模型没有单元格，则禁用操作。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不能把无效索引返回的负坐标直接交给输入控件。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建立两条数据连接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connect(dlg, &amp;TDialogLocate::changeCellText,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&amp;MainWindow::do_setCellText);</a:t>
              </a:r>
            </a:p>
            <a:p>
              <a:pPr algn="l">
                <a:lnSpc>
                  <a:spcPts val="2700"/>
                </a:lnSpc>
                <a:spcBef>
                  <a:spcPts val="18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connect(this, &amp;MainWindow::cellIndexChanged,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dlg, &amp;TDialogLocate::setSpinValue);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8513064" cy="1307592"/>
            <a:chOff x="597408" y="4827270"/>
            <a:chExt cx="8513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8513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第一条：对话框发送，主窗口接收。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第二条：主窗口发送，对话框接收；类型化connect检查接口。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创建对象后建立连接，显示之前完成初始化。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点击设置文字时读取什么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00300"/>
            <a:chOff x="609600" y="1828800"/>
            <a:chExt cx="10972800" cy="2400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896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row = ui-&gt;spinBoxRow-&gt;value();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col = ui-&gt;spinBoxColumn-&gt;value();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text = ui-&gt;edtCaption-&gt;text();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emit changeCellText(row, col, 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发送后再处理行增、列增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60570"/>
            <a:ext cx="6729984" cy="1307592"/>
            <a:chOff x="597408" y="4560570"/>
            <a:chExt cx="6729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605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一次点击读取此刻的两个编号和文字框内容。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信号携带这次读出的坐标；主窗口负责实际写入。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随后改变SpinBox，准备下一次输入的位置。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主窗口先验证模型索引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QModelIndex index = m_model-&gt;index(row, 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(!index.isValid())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(!m_model-&gt;setData(index, text, Qt::EditRole))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m_selection-&gt;setCurrentIndex(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index, QItemSelectionModel::ClearAndSelect);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8436864" cy="1307592"/>
            <a:chOff x="597408" y="4827270"/>
            <a:chExt cx="84368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843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用当前模型生成索引，目标越界时停止写入。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setData返回false时也停止；应用可在返回前提示失败原因。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只有写入成功，才把当前选择定位到目标单元格。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修改内容与定位选择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7740091" cy="1078992"/>
            <a:chOff x="597408" y="1931670"/>
            <a:chExt cx="7740091" cy="1078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719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m_model-&gt;setData(index, text, Qt::EditRole)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41270"/>
              <a:ext cx="77400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数据模型保存目标格的文字，setData修改这份内容。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79470"/>
            <a:ext cx="9145295" cy="1078992"/>
            <a:chOff x="597408" y="3379470"/>
            <a:chExt cx="9145295" cy="1078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79470"/>
              <a:ext cx="914529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m_selection-&gt;setCurrentIndex(index, ClearAndSelect)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890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选择模型记录当前位置：清除原选择，选中目标索引。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827270"/>
            <a:ext cx="7034784" cy="1307592"/>
            <a:chOff x="597408" y="4827270"/>
            <a:chExt cx="703478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272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选择模型不是文字存储位置。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写入失败时提示并返回，不把失败操作显示成成功。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把“内容已写入”和“当前选中了哪里”分别判断。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主窗口点击后通知坐标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MainWindow::on_tableView_clicked(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const QModelIndex &amp;index)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(!index.isValid())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emit cellIndexChanged(index.row(), index.column());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84370"/>
            <a:ext cx="7888224" cy="1307592"/>
            <a:chOff x="597408" y="4484370"/>
            <a:chExt cx="7888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7888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tableView的clicked提供本次点击格的QModelIndex。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有效时，主窗口提取行、列，再发出cellIndexChanged。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已经连接的定位对话框把这两个编号显示在SpinBox里。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对话框怎样更新显示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TDialogLocate::setSpinValue(int rowNo, int colNo)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ui-&gt;spinBoxRow-&gt;setValue(rowNo);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ui-&gt;spinBoxColumn-&gt;setValue(colNo);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7339584" cy="1726692"/>
            <a:chOff x="597408" y="4141470"/>
            <a:chExt cx="73395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7339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这个槽只设置两个SpinBox的当前值。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本例仅在“设置文字”按钮槽中发出changeCellText。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因此，点击主表格后显示新坐标，不会自动写入文字，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也不会形成两窗口之间反复写入的循环。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递增的是下一次输入位置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99554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row、col已用于本次emit；输入范围已同步到当前模型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(ui-&gt;chkBoxRow-&gt;isChecked()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&amp;&amp; row &lt; ui-&gt;spinBoxRow-&gt;maximum())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ui-&gt;spinBoxRow-&gt;setValue(row + 1);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(ui-&gt;chkBoxColumn-&gt;isChecked()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&amp;&amp; col &lt; ui-&gt;spinBoxColumn-&gt;maximum())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ui-&gt;spinBoxColumn-&gt;setValue(col + 1);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7949184" cy="1307592"/>
            <a:chOff x="597408" y="4827270"/>
            <a:chExt cx="7949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本次文字使用原坐标，发送后才增加下一次的位置。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行增、列增分别检查上限；到达最后一行或列就保持原值。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不让下一次输入产生越界目标，接收槽仍会重新验证。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避免打开两个定位工具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556504" cy="888492"/>
            <a:chOff x="597408" y="1931670"/>
            <a:chExt cx="55565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556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成功创建定位窗口后：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actTab_Locate-&gt;setEnabled(false);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5388864" cy="888492"/>
            <a:chOff x="597408" y="3379470"/>
            <a:chExt cx="53888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5388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定位工具正常结束，或对象被销毁后：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actTab_Locate-&gt;setEnabled(true);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431024" cy="1307592"/>
            <a:chOff x="597408" y="4827270"/>
            <a:chExt cx="74310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431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Action的enabled状态控制是否允许再次创建。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它不负责删除对象；parent与关闭设置负责对象寿命。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下一步让所有结束和删除路径都恢复这个操作入口。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483706" cy="819150"/>
            <a:chOff x="590550" y="537210"/>
            <a:chExt cx="648370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4837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用finished恢复操作入口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connect(dlg, &amp;QDialog::finished,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[this](int)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ui-&gt;actTab_Locate-&gt;setEnabled(true);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});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7187184" cy="888492"/>
            <a:chOff x="597408" y="4255770"/>
            <a:chExt cx="7187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718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确认、取消和普通QDialog的Esc结束，都恢复入口。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lambda忽略结果码，明确把enabled设为true。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474970"/>
            <a:ext cx="9890063" cy="469392"/>
            <a:chOff x="597408" y="5474970"/>
            <a:chExt cx="9890063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474970"/>
              <a:ext cx="98900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不要把finished(int)直接连到setEnabled(bool)：0会禁用入口。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29274" cy="819150"/>
            <a:chOff x="590550" y="537210"/>
            <a:chExt cx="622927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2927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destroyed覆盖外部删除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connect(dlg, &amp;QObject::destroyed,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[this]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ui-&gt;actTab_Locate-&gt;setEnabled(true);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});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8055864" cy="1726692"/>
            <a:chOff x="597408" y="4255770"/>
            <a:chExt cx="80558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8055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直接删除对象不会发finished，因此增加destroyed连接。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恢复入口时不读取已销毁对话框的任何成员。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两条恢复连接都带this上下文，随上下文销毁自动断开。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正常结束后再次设true没有副作用。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084314" cy="819150"/>
            <a:chOff x="590550" y="537210"/>
            <a:chExt cx="708431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08431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成员指针使用QPointer跟踪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928866" cy="1553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QPointer&lt;TDialogLocate&gt; m_locate;  // 主窗口成员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创建时把dlg赋给m_locate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(m_locate)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m_locate-&gt;setSpinRange(rows, cols);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7766304" cy="1726692"/>
            <a:chOff x="597408" y="4255770"/>
            <a:chExt cx="776630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77663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对象销毁后，QPointer自动变为空；每次访问前先检查。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普通指针在删除后不会自动清空，不能继续解引用。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QPointer不拥有对象，也不负责删除。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parent和WA_DeleteOnClose仍决定清理方式。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370625" cy="819150"/>
            <a:chOff x="590550" y="537210"/>
            <a:chExt cx="637062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37062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hide不表示定位任务结束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409700"/>
            <a:chOff x="609600" y="1828800"/>
            <a:chExt cx="10972800" cy="1409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09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connect(ui-&gt;btnClose, &amp;QPushButton::clicked,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this, &amp;QDialog::reject);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8162544" cy="888492"/>
            <a:chOff x="597408" y="3569970"/>
            <a:chExt cx="8162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8162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本例关闭按钮调用reject，发出finished，结束定位工具。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WA_DeleteOnClose随后负责自动删除。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89170"/>
            <a:ext cx="7217664" cy="1307592"/>
            <a:chOff x="597408" y="4789170"/>
            <a:chExt cx="72176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89170"/>
              <a:ext cx="7217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若改为hide并保留对象复用，隐藏不会发finished。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应用要另行规定何时恢复入口、怎样重新显示，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以及重新显示前怎样刷新范围和坐标。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688656" cy="819150"/>
            <a:chOff x="590550" y="537210"/>
            <a:chExt cx="76886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6886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closeEvent覆盖不了全部路径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44384" cy="888492"/>
            <a:chOff x="597408" y="1931670"/>
            <a:chExt cx="7644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教材在closeEvent中恢复Action。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这能处理相应关闭事件，却不能覆盖所有结果结束接口。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933944" cy="888492"/>
            <a:chOff x="597408" y="3379470"/>
            <a:chExt cx="79339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933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Qt6.2.3的accept、reject和done不发送QCloseEvent。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关闭按钮连到reject，以及按Esc，都可能漏掉入口恢复。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751064" cy="1307592"/>
            <a:chOff x="597408" y="4827270"/>
            <a:chExt cx="7751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751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业务恢复连接finished，并用destroyed覆盖直接删除。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closeEvent可以继续用于观察窗口事件，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但不再独自承担“定位任务结束”的判断。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239817" cy="819150"/>
            <a:chOff x="590550" y="537210"/>
            <a:chExt cx="523981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2398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show返回后检查寿命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949184" cy="888492"/>
            <a:chOff x="597408" y="1931670"/>
            <a:chExt cx="7949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局部指针变量离开作用域，不等于它指向的堆对象被删除。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new创建的对话框仍由parent拥有，继续接收事件。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095744" cy="888492"/>
            <a:chOff x="597408" y="3379470"/>
            <a:chExt cx="7095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局部栈对话框在函数结束时析构。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如果只调用show就返回，窗口没有持续存在的寿命。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425184" cy="1307592"/>
            <a:chOff x="597408" y="4827270"/>
            <a:chExt cx="6425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需要观察析构时，用qDebug输出日志。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不要在析构函数中再弹出消息框，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以免销毁过程中再次进入事件处理，干扰观察。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追踪一次双向操作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6150864" cy="1440942"/>
            <a:chOff x="597408" y="1931670"/>
            <a:chExt cx="6150864" cy="14409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36429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课堂情景 · 编号从0开始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84120"/>
              <a:ext cx="6150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点击主表格编号为行3、列2的单元格。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主窗口发出坐标通知；对话框显示3和2。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608070"/>
            <a:ext cx="8177784" cy="1307592"/>
            <a:chOff x="597408" y="3608070"/>
            <a:chExt cx="8177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08070"/>
              <a:ext cx="8177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在文字框输入内容，点击设置文字。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主窗口按当前模型验证(3,2)，写入成功后选中这一格。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若模型已缩小，目标无效，则停止写入。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903464" cy="888492"/>
            <a:chOff x="597408" y="5303520"/>
            <a:chExt cx="79034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903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两个信号由两次不同的用户动作触发。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观察SpinBox坐标、表格文字和当前选择是否按顺序改变。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课堂练习：怎样恢复入口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74520"/>
            <a:ext cx="6790944" cy="888492"/>
            <a:chOff x="597408" y="1874520"/>
            <a:chExt cx="67909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74520"/>
              <a:ext cx="6790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按Esc结束定位工具，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依赖closeEvent还是finished恢复Action？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827020"/>
            <a:ext cx="6435547" cy="469392"/>
            <a:chOff x="597408" y="2827020"/>
            <a:chExt cx="6435547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827020"/>
              <a:ext cx="64355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finished。reject不会发送QCloseEvent。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12820"/>
            <a:ext cx="6663842" cy="469392"/>
            <a:chOff x="597408" y="3512820"/>
            <a:chExt cx="6663842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12820"/>
              <a:ext cx="6663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关闭自动删除后，普通指针还能直接用吗？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84320"/>
            <a:ext cx="7281672" cy="469392"/>
            <a:chOff x="597408" y="4084320"/>
            <a:chExt cx="728167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084320"/>
              <a:ext cx="7281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不能。成员可用QPointer跟踪，访问前仍需判空。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770120"/>
            <a:ext cx="6195365" cy="469392"/>
            <a:chOff x="597408" y="4770120"/>
            <a:chExt cx="6195365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7701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表格行数变为0，设置文字应怎样处理？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98770"/>
            <a:ext cx="7132320" cy="469392"/>
            <a:chOff x="597408" y="5398770"/>
            <a:chExt cx="713232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987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禁用输入；接收槽也拒绝无效索引，不执行写入。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995928" cy="819150"/>
            <a:chOff x="590550" y="5372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进入多窗口应用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665464" cy="1307592"/>
            <a:chOff x="597408" y="1931670"/>
            <a:chExt cx="8665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665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定位工具用show保持交互，用信号交换坐标和文字。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主窗口按当前模型验证目标，写入成功后再定位选择。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finished处理正常结束，destroyed处理销毁，恢复创建入口。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3891915"/>
            <a:ext cx="7344156" cy="2147697"/>
            <a:chOff x="592836" y="3891915"/>
            <a:chExt cx="7344156" cy="2147697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891915"/>
              <a:ext cx="714146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通信已经建立，窗口应该放在哪里？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7320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下一份把文档窗口独立显示，或嵌入主窗口分页。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继续区分窗口身份、父对象与关闭行为，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让多个窗口的数据、可见性和清理过程都能解释清楚。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0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7.2.6 非模态定位与窗口交互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7_d_modeless_locate">
  <a:themeElements>
    <a:clrScheme name="qt6_ch07_d_modeless_locat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d_modeless_locat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d_modeless_loc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7_d_modeless_locate">
  <a:themeElements>
    <a:clrScheme name="qt6_ch07_d_modeless_locat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d_modeless_locat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d_modeless_loc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2026-10-06T15:47:17Z</dcterms:created>
  <dcterms:modified xsi:type="dcterms:W3CDTF">2026-10-06T15:47:17Z</dcterms:modified>
  <cp:category/>
  <cp:contentStatus/>
</cp:coreProperties>
</file>