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  <Relationship Id="rId2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这份课件接着前一份的目录和文件操作，讨论资源要存在多久，以及文件发生变化后程序怎样知道。我们先用 QTemporaryDir 和 QTemporaryFile 创建临时资源，分别检查创建结果和对象寿命，再用 QFileSystemWatcher 管理监视列表。讲解过程中持续追问两件事：路径所指的资源是否还存在，监视器是否还在观察这个路径。</a:t>
            </a:r>
          </a:p>
          <a:p>
            <a:pPr/>
            <a:endParaRPr lang="zh-CN" dirty="0"/>
          </a:p>
          <a:p>
            <a:pPr/>
            <a:r>
              <a:rPr lang="zh-CN" dirty="0"/>
              <a:t>内容依据《Qt 6 C++ 开发指南》第八章第八点二点六至第八点二点八节。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临时资源之前，先决定后续步骤还要使用它多久。如果只供本次处理使用，可以保留默认自动删除设置，让对象的寿命覆盖整个处理过程，处理结束后由对象清理资源。如果文件还要交给另一个程序，就需要保存实际路径，并明确最后由谁删除文件。只把局部对象的路径返回出去，并没有把对象的寿命一起交给调用者；交接过程需要让资源继续存在。</a:t>
            </a:r>
          </a:p>
          <a:p>
            <a:pPr/>
            <a:endParaRPr lang="zh-CN" dirty="0"/>
          </a:p>
          <a:p>
            <a:pPr/>
            <a:r>
              <a:rPr lang="zh-CN" dirty="0"/>
              <a:t>本页将教材的自动删除设置按使用时间整理成两个情境，用来解释清理责任。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QTemporaryDir 在构造时就尝试创建临时目录，因此第一步检查 isValid。创建失败时显示 errorString 并结束当前处理；页面中的 showError 是应用自己实现的提示函数。创建成功后，path 返回真实目录路径，workDir 保存这个值。filePath 把 result.txt 拼进该目录，output 得到的是将来可以使用的路径；这行代码没有创建 result.txt，写文件仍要交给 QFile。</a:t>
            </a:r>
          </a:p>
          <a:p>
            <a:pPr/>
            <a:endParaRPr lang="zh-CN" dirty="0"/>
          </a:p>
          <a:p>
            <a:pPr/>
            <a:r>
              <a:rPr lang="zh-CN" dirty="0"/>
              <a:t>教材第八点二点六节的接口行为已核对 Qt 六点二点三官方实现：https://raw.githubusercontent.com/qt/qtbase/v6.2.3/src/corelib/io/qtemporarydir.cpp 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上页使用默认位置，这页明确指定模板的位置。QDir 的 tempPath 返回系统临时目录，把它与斜杠和模板组合起来，目录创建的位置就清楚了。只写 qtlesson-XXXXXX 这样的相对模板时，定位基准是当前工作目录，不能自动把它理解成系统临时目录。模板中的六个 X 会被替换成唯一部分，所以创建成功之后读取 dir.path，后续处理使用这个真实路径。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依据教材第八点二点六节，并核对 Qt 六点二点三的模板定位规则：https://raw.githubusercontent.com/qt/qtbase/v6.2.3/src/corelib/io/qtemporarydir.cpp 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这段函数用来观察生命周期，不能当成可靠的目录创建函数。即使目录创建成功，makePath 返回时局部对象 dir 仍然会被销毁，默认清理它创建的目录。返回的 QString 只是保存了一段路径文字，并不会保留 QTemporaryDir 或它管理的资源。如果后续步骤还要使用目录，让这个对象覆盖整个后续处理过程；确实要在对象结束后保留目录时，才关闭自动删除，并由应用安排最终清理。</a:t>
            </a:r>
          </a:p>
          <a:p>
            <a:pPr/>
            <a:endParaRPr lang="zh-CN" dirty="0"/>
          </a:p>
          <a:p>
            <a:pPr/>
            <a:r>
              <a:rPr lang="zh-CN" dirty="0"/>
              <a:t>目录清理时机依据 Qt 六点二点三官方实现：https://raw.githubusercontent.com/qt/qtbase/v6.2.3/src/corelib/io/qtemporarydir.cpp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临时目录在构造时创建，临时文件的创建时机则在 open。QTemporaryFile 构造时保存模板，调用 open 后才尝试生成唯一文件并打开它。失败时显示错误并返回；成功之后可以按读写方式使用该文件，actualPath 保存 fileName 返回的真实名称。把文件交给后续步骤时使用 actualPath，不能把带六个 X 的模板当成已存在文件的名字。</a:t>
            </a:r>
          </a:p>
          <a:p>
            <a:pPr/>
            <a:endParaRPr lang="zh-CN" dirty="0"/>
          </a:p>
          <a:p>
            <a:pPr/>
            <a:r>
              <a:rPr lang="zh-CN" dirty="0"/>
              <a:t>教材第八点二点七节的创建时机已核对 Qt 六点二点三官方实现：https://raw.githubusercontent.com/qt/qtbase/v6.2.3/src/corelib/io/qtemporaryfile.cpp 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文件成功打开后，close 结束的是设备的打开状态。此时 QTemporaryFile 对象还在，临时文件也可以继续留在磁盘上。等 file 的生命周期结束，默认自动删除设置才让对象清理这个文件。因此看到 close 这一行时，先判断文件被关闭，再看对象在什么时候销毁，才能解释文件何时消失。</a:t>
            </a:r>
          </a:p>
          <a:p>
            <a:pPr/>
            <a:endParaRPr lang="zh-CN" dirty="0"/>
          </a:p>
          <a:p>
            <a:pPr/>
            <a:r>
              <a:rPr lang="zh-CN" dirty="0"/>
              <a:t>关闭与自动删除的区别已核对 Qt 六点二点三官方实现：https://raw.githubusercontent.com/qt/qtbase/v6.2.3/src/corelib/io/qtemporaryfile.cpp 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这里继续使用前面创建的 file 对象，在打开前设置不自动删除，并检查 open 是否成功。成功之后把真实名称保存到 savedPath，再关闭文件。对象结束寿命后，文件仍保留在磁盘上，应用就必须安排最终清理。后续处理结束时可以用 QFile 的 remove 删除 savedPath 指向的文件，但仍要检查删除函数的返回值，不能把取消自动删除理解成已经完成清理安排。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依据教材第八点二点七节，并核对 Qt 六点二点三实现：https://raw.githubusercontent.com/qt/qtbase/v6.2.3/src/corelib/io/qtemporaryfile.cpp 。showError 是应用提供的提示函数。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图中是教材 samp8_1 的监视页面。先选择一个目录和一个已有文件，再点击开始监视，把这两个路径交给 fileWatcher。随后在所选目录中复制文件，观察目录变化；修改所选文件，再观察文件变化。输出区显示的是槽函数收到的变化路径，这能确认通知送到了程序，但不能保证每做一次操作就出现一条通知。</a:t>
            </a:r>
          </a:p>
          <a:p>
            <a:pPr/>
            <a:endParaRPr lang="zh-CN" dirty="0"/>
          </a:p>
          <a:p>
            <a:pPr/>
            <a:r>
              <a:rPr lang="zh-CN" dirty="0"/>
              <a:t>界面来自教材图八杠三，对应 PDF 第三百零一页。通知可能合并的说明依据 Qt 六点二点三实现：https://raw.githubusercontent.com/qt/qtbase/v6.2.3/src/corelib/io/qfilesystemwatcher.cpp 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 fileWatcher 定义为 Dialog 的成员，点击开始按钮的槽函数结束后，这个成员还存在，因此能继续观察随后发生的文件变化。若在按钮槽里临时创建一个局部监视器，槽函数结束时它也会被销毁，后面的文件变化就没有这个对象接收。监视目录时，directoryChanged 把目录路径送给对应槽函数；监视文件时，fileChanged 把文件路径送给对应槽函数。这里需要一起考虑对象寿命和信号连接，只有连接代码而没有持续存在的监视对象，仍然接收不到后续变化。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本页依据教材第八点二点八节的窗口成员和两个自定义槽函数。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教材把两条 connect 写在开始按钮的槽函数中。如果连续点击开始而没有先停止，程序可能重复建立同样的连接，一次文件变化就可能多次调用同一个槽函数。页面给出的改进把两个信号分别连接到 do_directoryChanged 和 do_fileChanged，并把连接放在 Dialog 构造函数里执行一次。这样开始按钮只添加路径，停止按钮只移除路径，按钮的重复点击不会重复执行这两条连接。</a:t>
            </a:r>
          </a:p>
          <a:p>
            <a:pPr/>
            <a:endParaRPr lang="zh-CN" dirty="0"/>
          </a:p>
          <a:p>
            <a:pPr/>
            <a:r>
              <a:rPr lang="zh-CN" dirty="0"/>
              <a:t>这是对教材 samp8_1 实现的课堂修改建议。do_directoryChanged 和 do_fileChanged 是教材定义的 Dialog 成员槽函数，不是 QFileSystemWatcher 的接口。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点击开始只是发出了添加请求，是否真的进入监视列表还要看结果。addPath 要求路径存在，返回 false 时提示未能监视并结束这次添加；成功后再通过 files 或 directories 核对实际列表。批量调用 addPaths 时，返回值的含义不同，它列出的是未能添加的路径，所以空列表才表示这一批都加入成功。讲解时先让学生说清函数返回的是什么，再解释程序怎样处理这个值。</a:t>
            </a:r>
          </a:p>
          <a:p>
            <a:pPr/>
            <a:endParaRPr lang="zh-CN" dirty="0"/>
          </a:p>
          <a:p>
            <a:pPr/>
            <a:r>
              <a:rPr lang="zh-CN" dirty="0"/>
              <a:t>添加和批量添加的返回值依据 Qt 六点二点三实现：https://raw.githubusercontent.com/qt/qtbase/v6.2.3/src/corelib/io/qfilesystemwatcher.cpp 。页面中的 showError 由应用实现。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directoryChanged 通知程序需要检查目录，目录现在有哪些内容仍要由槽函数重新读取。do_directoryChanged 收到 path 后，用 QDir 读取当前内容，再把列表显示给用户。短时间内多次变化可能合并成一次通知，因此累计信号条数不能可靠地累计复制或删除次数。fileChanged 也一样，槽函数重新判断目标是否存在，存在时决定是否读取内容，不存在时显示文件已经消失。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依据教材两个自定义槽函数的职责，补充重新读取当前状态的处理。通知合并及文件消失后的行为已核对 Qt 六点二点三实现：https://raw.githubusercontent.com/qt/qtbase/v6.2.3/src/corelib/io/qfilesystemwatcher.cpp 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删除或重命名会让目标文件退出监视。有些安全保存过程先生成新文件，再用它替换旧文件，所以路径文字相同也不能保证原文件还受监视。收到变化之后，代码先检查 files 是否包含 path，再检查该路径现在是否存在；只有目标存在并且已经不在列表中，才重新调用 addPath，而且仍然检查它是否成功。若目标暂时消失，可以保留对父目录的监视，在目录变化时重新检查目标路径，再决定是否重新添加。</a:t>
            </a:r>
          </a:p>
          <a:p>
            <a:pPr/>
            <a:endParaRPr lang="zh-CN" dirty="0"/>
          </a:p>
          <a:p>
            <a:pPr/>
            <a:r>
              <a:rPr lang="zh-CN" dirty="0"/>
              <a:t>监视中断和重新添加的前提依据 Qt 六点二点三实现：https://raw.githubusercontent.com/qt/qtbase/v6.2.3/src/corelib/io/qfilesystemwatcher.cpp 。页面中的 showError 是应用提示函数，path 仍使用本次选择的文件路径。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removePath 改变的是监视列表，让选定路径退出监视。调用后检查 stopped，再通过 files 或 directories 核对结果；如果路径本来就不在列表中，返回 false 不能解释成该文件被删除了。信号连接管理的是监视器将通知交给哪个接收者，构造函数中建立的连接可以继续保留。教材停止按钮还执行 disconnect，解除 fileWatcher 发出的信号连接；采用连接一次的改进后，停止按钮只移除路径，以便以后重新加入路径时继续使用原连接。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本页依据教材第八点二点八节的停止按钮代码，并区分列表管理与信号连接管理。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教师可以用文件副本完成这组观察，先成功加入一个已有文件并显示 files，再修改文件，记录收到的路径。接着重命名或删除目标，重新显示列表；目标重新出现时尝试添加，并记录 addPath 的返回值。最后连续点击开始按钮，再修改文件，对比教材写法和连接一次的写法是否出现重复槽调用。这是课堂观察过程，实际通知条数取决于操作和运行环境，不能把某次观察结果当成各平台保证的操作计数。</a:t>
            </a:r>
          </a:p>
          <a:p>
            <a:pPr/>
            <a:endParaRPr lang="zh-CN" dirty="0"/>
          </a:p>
          <a:p>
            <a:pPr/>
            <a:r>
              <a:rPr lang="zh-CN" dirty="0"/>
              <a:t>本页为教学情景，操作对象使用副本；观察依据教材第八点二点八节的监视接口。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先让学生逐题说出发生了哪个动作，再依次显示答案。第一题的 close 结束打开状态，默认自动删除发生在 QTemporaryFile 销毁时，所以不能说文件立即被删除。第二题只是返回路径字符串，局部 QTemporaryDir 已经结束寿命，目录可能已被自动清理，不能保证调用者还能使用。第三题的同名替换可能让原监视中断，需要检查 files，目标存在且缺失时重新添加，并检查添加结果。</a:t>
            </a:r>
          </a:p>
          <a:p>
            <a:pPr/>
            <a:endParaRPr lang="zh-CN" dirty="0"/>
          </a:p>
          <a:p>
            <a:pPr/>
            <a:r>
              <a:rPr lang="zh-CN" dirty="0"/>
              <a:t>三题分别依据 Qt 六点二点三实现中的临时目录清理、临时文件清理和监视中断行为：https://raw.githubusercontent.com/qt/qtbase/v6.2.3/src/corelib/io/qtemporarydir.cpp 、https://raw.githubusercontent.com/qt/qtbase/v6.2.3/src/corelib/io/qtemporaryfile.cpp 、https://raw.githubusercontent.com/qt/qtbase/v6.2.3/src/corelib/io/qfilesystemwatcher.cpp 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已经能在创建前确认位置，创建后检查结果，并让资源的寿命覆盖使用过程；需要把资源交给后续程序时，明确谁负责清理。监视器也要持续存在，并在文件变化后核对实际列表。这些步骤解决了资源与路径的管理，文件里的内容还没有读出来。下一份进入第八点三节，先用 QFile 读取字节，再用 QTextStream 处理文字，并检查修改是否真正保存到文件。</a:t>
            </a:r>
          </a:p>
          <a:p>
            <a:pPr/>
            <a:endParaRPr lang="zh-CN" dirty="0"/>
          </a:p>
          <a:p>
            <a:pPr/>
            <a:r>
              <a:rPr lang="zh-CN" dirty="0"/>
              <a:t>本页承接教材第八点三节的文本文件读写。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8_b_temporary_watcher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8_b_temporary_watcher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0450c6af9d3e6b51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643890"/>
            <a:ext cx="2502027" cy="352044"/>
            <a:chOff x="600456" y="643890"/>
            <a:chExt cx="2502027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020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第8章 · 8.2.6—8.2.8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57400"/>
            <a:ext cx="4610100" cy="2114550"/>
            <a:chOff x="590550" y="205740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5740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临时文件与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文件系统监视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10204704" cy="1612392"/>
            <a:chOff x="597408" y="4427220"/>
            <a:chExt cx="10204704" cy="1612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临时资源何时消失？监视器何时停止报告变化？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51120"/>
              <a:ext cx="10204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先检查资源创建和对象寿命，再检查监视列表。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本份使用 QTemporaryDir、QTemporaryFile 和 QFileSystemWatcher。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66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第8章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先决定资源要存在多久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034784" cy="888492"/>
            <a:chOff x="597408" y="1931670"/>
            <a:chExt cx="70347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临时资源默认跟随对象的生命周期；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要交给其他程序继续使用，就要重新安排清理责任。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3282315"/>
            <a:ext cx="4031742" cy="2585847"/>
            <a:chOff x="592836" y="3282315"/>
            <a:chExt cx="4031742" cy="2585847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282315"/>
              <a:ext cx="403174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本次处理用完就丢弃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141470"/>
              <a:ext cx="398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保留默认自动删除设置，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让对象结束时清理资源。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对象需要覆盖整个处理过程，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不能在使用前就结束寿命。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231636" y="3282315"/>
            <a:ext cx="4475988" cy="2585847"/>
            <a:chOff x="6231636" y="3282315"/>
            <a:chExt cx="4475988" cy="2585847"/>
          </a:xfrm>
        </p:grpSpPr>
        <p:sp>
          <p:nvSpPr>
            <p:cNvPr id="9" name="TextBox 9"/>
            <p:cNvSpPr txBox="1"/>
            <p:nvPr/>
          </p:nvSpPr>
          <p:spPr>
            <a:xfrm>
              <a:off x="6231636" y="3282315"/>
              <a:ext cx="447598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交给其他程序继续使用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236208" y="4141470"/>
              <a:ext cx="39867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保存实际路径，明确谁删除。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只返回局部对象的路径，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不会延长资源的存在时间。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先让资源存活，再完成交接。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27099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8.2.6—8.2.7 · 使用时间与清理责任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临时目录在构造时创建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47547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QTemporaryDir dir;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(!dir.isValid())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showError(dir.errorString());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workDir = dir.path();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output = dir.filePath("result.txt");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8513064" cy="888492"/>
            <a:chOff x="597408" y="5170170"/>
            <a:chExt cx="85130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isValid() 为 true 后使用目录；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filePath() 只计算路径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它没有创建 result.txt，写入该文件还需要 QFile。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6414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8.2.6 · Qt 6.2.3 qtemporarydir.cpp；辅助函数 showError 由应用实现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把模板放进指定目录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02155"/>
              <a:ext cx="632879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QTemporaryDir dir(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QDir::tempPath() + "/qtlesson-XXXXXX");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创建成功后，读取 dir.path()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8497824" cy="888492"/>
            <a:chOff x="597408" y="3512820"/>
            <a:chExt cx="84978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8497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用系统临时目录组合绝对模板，明确生成位置。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如果只写 qtlesson-XXXXXX，生成位置相对于当前工作目录。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70170"/>
            <a:ext cx="8741664" cy="888492"/>
            <a:chOff x="597408" y="5170170"/>
            <a:chExt cx="87416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70170"/>
              <a:ext cx="8741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模板中的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XXXXXX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被替换为唯一部分。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实际名称从 dir.path() 读取，不能继续使用模板当作目录名。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04256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8.2.6 · Qt 6.2.3 qtemporarydir.cpp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返回路径不会延长对象寿命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64055"/>
            <a:ext cx="3248406" cy="1439418"/>
            <a:chOff x="598932" y="1964055"/>
            <a:chExt cx="324840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64055"/>
              <a:ext cx="324840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makePath()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QTemporaryDir dir;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dir.path();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12870"/>
            <a:ext cx="7568184" cy="888492"/>
            <a:chOff x="597408" y="3912870"/>
            <a:chExt cx="7568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12870"/>
              <a:ext cx="7568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函数返回时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dir 被销毁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，默认自动清理它创建的目录。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返回的 QString 仍然存在，并不能让目录继续存在。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170170"/>
            <a:ext cx="7034784" cy="888492"/>
            <a:chOff x="597408" y="5170170"/>
            <a:chExt cx="7034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17017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 QTemporaryDir 对象覆盖整个后续处理过程。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确需保留目录时，关闭自动删除，并接管最终清理。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9538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8.2.6 · 局部对象结束寿命，返回字符串不会保留资源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49110" cy="819150"/>
            <a:chOff x="590550" y="613410"/>
            <a:chExt cx="704911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491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临时文件在 open() 时创建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91553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QTemporaryFile file(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QDir::tempPath() + "/qtlesson-XXXXXX.tmp");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actualPath = file.fileName();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9351264" cy="888492"/>
            <a:chOff x="597408" y="5170170"/>
            <a:chExt cx="9351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9351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构造对象并不等于创建文件；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open() 成功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才完成创建和打开。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文件按读写方式打开，后续程序使用 fileName() 返回的实际名称。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9945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8.2.7 · Qt 6.2.3 qtemporaryfile.cpp；showError 由应用实现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49110" cy="819150"/>
            <a:chOff x="590550" y="613410"/>
            <a:chExt cx="704911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491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close() 之后文件为何还在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48815"/>
            <a:ext cx="6813804" cy="1309497"/>
            <a:chOff x="592836" y="1948815"/>
            <a:chExt cx="6813804" cy="13094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48815"/>
              <a:ext cx="409837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调用 file.close()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889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结束本次打开状态；临时文件仍可留在磁盘上。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4120515"/>
            <a:ext cx="7344156" cy="1766697"/>
            <a:chOff x="592836" y="4120515"/>
            <a:chExt cx="7344156" cy="1766697"/>
          </a:xfrm>
        </p:grpSpPr>
        <p:sp>
          <p:nvSpPr>
            <p:cNvPr id="7" name="TextBox 7"/>
            <p:cNvSpPr txBox="1"/>
            <p:nvPr/>
          </p:nvSpPr>
          <p:spPr>
            <a:xfrm>
              <a:off x="592836" y="4120515"/>
              <a:ext cx="43649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file 的生命周期结束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998720"/>
              <a:ext cx="7339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默认自动删除在对象销毁时清理临时文件。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判断文件是否还在，需要同时看关闭动作和对象寿命。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13117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8.2.7 · Qt 6.2.3 qtemporaryfile.cpp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保留文件就要接管清理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530199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file.setAutoRemove(false);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savedPath = file.fileName();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file.close();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9869424" cy="888492"/>
            <a:chOff x="597408" y="5170170"/>
            <a:chExt cx="98694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9869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对象销毁后文件仍保留，程序必须安排最终清理。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后续处理完成时，用 QFile::remove(savedPath) 删除并检查返回值。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0281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8.2.7 · setAutoRemove(false) 取消自动删除；不是自动安排交接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用教材界面观察文件变化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2007414"/>
            <a:ext cx="5819394" cy="4112970"/>
            <a:chOff x="600456" y="2007414"/>
            <a:chExt cx="5819394" cy="4112970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07414"/>
              <a:ext cx="5810250" cy="3548023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768340"/>
              <a:ext cx="43072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教材图8-3 · samp8_1 的监视与输出区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788658" y="1931670"/>
            <a:ext cx="4306824" cy="3707892"/>
            <a:chOff x="6788658" y="1931670"/>
            <a:chExt cx="4306824" cy="370789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1931670"/>
              <a:ext cx="4306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先选择目录和已有文件，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再点“addPath()并开始监视”。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88658" y="3131820"/>
              <a:ext cx="276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在目录里复制文件，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再修改所选文件。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88658" y="4331970"/>
              <a:ext cx="337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观察输出区的变化路径。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通知条数与操作次数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不一定一一对应。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98522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PDF第301页图8-3；Qt 6.2.3 qfilesystemwatcher.cpp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监视器需要与窗口一起存活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8932" y="1996440"/>
            <a:ext cx="4888445" cy="835533"/>
            <a:chOff x="598932" y="1996440"/>
            <a:chExt cx="4888445" cy="835533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996440"/>
              <a:ext cx="327538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教材在 Dialog 类中定义成员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8932" y="2421255"/>
              <a:ext cx="488844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QFileSystemWatcher fileWatcher;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8253984" cy="1307592"/>
            <a:chOff x="597408" y="3284220"/>
            <a:chExt cx="82539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窗口成员在按钮槽结束后仍然存在，可以继续接收文件变化。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若只在按钮槽内定义局部监视器，槽结束时对象就被销毁，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后面的文件变化没有这个监视器接收。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70170"/>
            <a:ext cx="7232904" cy="888492"/>
            <a:chOff x="597408" y="5170170"/>
            <a:chExt cx="72329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70170"/>
              <a:ext cx="7232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directoryChanged(path) 把目录路径交给槽函数；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fileChanged(path) 把文件路径交给槽函数。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3076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成员对象寿命与按钮槽的局部作用域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信号只连接一次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8901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connect(&amp;fileWatcher,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&amp;QFileSystemWatcher::directoryChanged,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&amp;Dialog::do_directoryChanged);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connect(&amp;fileWatcher, &amp;QFileSystemWatcher::fileChanged,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&amp;Dialog::do_fileChanged);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这两条连接放在 Dialog 构造函数中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427220"/>
            <a:ext cx="7034784" cy="1764792"/>
            <a:chOff x="597408" y="4427220"/>
            <a:chExt cx="7034784" cy="17647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272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教材在开始按钮中连接信号。连续点击而未停止时，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可能重复建立连接，让同一次变化多次调用槽函数。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改为构造函数中连接一次；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开始、停止按钮只负责添加或移除监视路径。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7842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对教材 samp8_1 开始按钮实现的课堂改进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添加后检查真正的监视列表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828800"/>
            <a:chOff x="609600" y="1828800"/>
            <a:chExt cx="10972800" cy="18288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82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02196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(!fileWatcher.addPath(path))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showError("未能监视：" + 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046220"/>
            <a:ext cx="8756904" cy="888492"/>
            <a:chOff x="597408" y="4046220"/>
            <a:chExt cx="875690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046220"/>
              <a:ext cx="8756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路径必须存在。addPath() 返回 true 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再查看 files() 或 directories()，确认实际受监视的路径。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6364224" cy="888492"/>
            <a:chOff x="597408" y="5284470"/>
            <a:chExt cx="63642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6364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addPaths(paths) 返回的是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未能添加的路径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返回空列表，才表示这批路径都成功加入。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53491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Qt 6.2.3 qfilesystemwatcher.cpp；showError 由应用实现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槽函数重新读取当前状态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912864" cy="888492"/>
            <a:chOff x="597408" y="1931670"/>
            <a:chExt cx="69128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912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do_directoryChanged(path) 收到目录路径后，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QDir(path) 重新读取内容，再显示当前列表。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5815584" cy="1307592"/>
            <a:chOff x="597408" y="3284220"/>
            <a:chExt cx="58155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5815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短时间内多次变化可能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合并为一次通知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用信号条数统计复制或删除次数，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会把通知机制误当成逐次记录操作的日志。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897624" cy="888492"/>
            <a:chOff x="597408" y="4827270"/>
            <a:chExt cx="689762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897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do_fileChanged(path) 重新检查文件是否存在，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再决定读取内容，或向用户显示文件已经消失。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48583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Qt 6.2.3 qfilesystemwatcher.cpp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替换文件可能让监视中断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558784" cy="888492"/>
            <a:chOff x="597408" y="1931670"/>
            <a:chExt cx="85587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558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删除或重命名会让文件退出监视；安全保存也可能替换旧文件。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路径文字相同，并不保证原文件还受监视。收到变化后检查：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3048000"/>
            <a:ext cx="10972800" cy="1981200"/>
            <a:chOff x="609600" y="3048000"/>
            <a:chExt cx="10972800" cy="1981200"/>
          </a:xfrm>
        </p:grpSpPr>
        <p:sp>
          <p:nvSpPr>
            <p:cNvPr id="6" name="Rectangle 6"/>
            <p:cNvSpPr/>
            <p:nvPr/>
          </p:nvSpPr>
          <p:spPr>
            <a:xfrm>
              <a:off x="609600" y="3048000"/>
              <a:ext cx="10972800" cy="1981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7532" y="3183255"/>
              <a:ext cx="611543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(!fileWatcher.files().contains(path)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&amp;&amp; QFileInfo::exists(path))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bool ok = fileWatcher.addPath(path);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(!ok) showError("重新添加监视失败");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303520"/>
            <a:ext cx="6729984" cy="888492"/>
            <a:chOff x="597408" y="5303520"/>
            <a:chExt cx="6729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30352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目标暂时消失时，继续监视父目录；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目录变化后重新检查目标路径，再决定是否添加。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52628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Qt 6.2.3 qfilesystemwatcher.cpp；重新添加仍需检查结果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停止监视只移除选定路径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2002155"/>
            <a:ext cx="6884238" cy="410718"/>
            <a:chOff x="598932" y="2002155"/>
            <a:chExt cx="6884238" cy="4107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2002155"/>
              <a:ext cx="68842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stopped = fileWatcher.removePath(path);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979420"/>
            <a:ext cx="7095744" cy="1307592"/>
            <a:chOff x="597408" y="2979420"/>
            <a:chExt cx="70957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979420"/>
              <a:ext cx="7095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removePath() 让该路径退出监视列表；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检查返回值，再核对 files() / directories()。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路径已不在列表时，false 并不表示文件被删除。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9564624" cy="1307592"/>
            <a:chOff x="597408" y="4827270"/>
            <a:chExt cx="95646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95646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构造函数中建立的信号连接可以保留，供以后重新启动。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教材的 disconnect(&amp;fileWatcher) 会解除该对象发出的信号连接；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改进后的停止按钮只移除路径，管理的是另一种关系。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5192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监视列表决定监视路径，connect() 决定信号接收者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演示时记录路径与列表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967984" cy="888492"/>
            <a:chOff x="597408" y="1931670"/>
            <a:chExt cx="5967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96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选已有文件并成功加入，显示 files()；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修改该文件，记录槽函数收到的路径。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659624" cy="888492"/>
            <a:chOff x="597408" y="3379470"/>
            <a:chExt cx="76596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659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重命名或删除目标，再显示 files()；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目标重新出现时尝试添加，记录 addPath() 的返回值。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27270"/>
            <a:ext cx="7370064" cy="1293114"/>
            <a:chOff x="597408" y="4827270"/>
            <a:chExt cx="7370064" cy="1293114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370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连续点击开始按钮，再修改文件并比较槽调用次数，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检验连接一次是否避免重复报告。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0456" y="5768340"/>
              <a:ext cx="7045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课堂情景：用文件副本观察；通知条数不是平台保证的操作计数。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69225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8.2.8 · 课堂观察过程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练习：资源和监视还在吗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204416" cy="469392"/>
            <a:chOff x="597408" y="1931670"/>
            <a:chExt cx="9204416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20441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QTemporaryFile 调用 close() 后，文件会立即被删除吗？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79370"/>
            <a:ext cx="7132320" cy="469392"/>
            <a:chOff x="597408" y="2579370"/>
            <a:chExt cx="713232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793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不会。默认在对象销毁时，才自动删除临时文件。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8895658" cy="469392"/>
            <a:chOff x="597408" y="3303270"/>
            <a:chExt cx="889565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03270"/>
              <a:ext cx="88956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返回局部 QTemporaryDir 的路径，就能继续使用目录吗？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50970"/>
            <a:ext cx="7132320" cy="469392"/>
            <a:chOff x="597408" y="3950970"/>
            <a:chExt cx="7132320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509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不能保证。局部对象已销毁，目录可能已被清理。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674870"/>
            <a:ext cx="6841541" cy="469392"/>
            <a:chOff x="597408" y="4674870"/>
            <a:chExt cx="6841541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674870"/>
              <a:ext cx="684154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文件被同名新文件替换后，还一定受监视吗？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22570"/>
            <a:ext cx="7584643" cy="469392"/>
            <a:chOff x="597408" y="5322570"/>
            <a:chExt cx="7584643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22570"/>
              <a:ext cx="75846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检查 files()；目标存在且不在列表时，重新添加。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270997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8.2.6—8.2.8 · 答案按题目顺序显示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4152900" cy="1924050"/>
            <a:chOff x="590550" y="2045970"/>
            <a:chExt cx="41529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41529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路径准备好，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接着读写内容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293870"/>
            <a:ext cx="5815584" cy="888492"/>
            <a:chOff x="597408" y="4293870"/>
            <a:chExt cx="5815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2938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创建前确认位置，创建后检查结果；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使用期间保留对象，交接时明确清理责任。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03520"/>
            <a:ext cx="8604504" cy="888492"/>
            <a:chOff x="597408" y="5303520"/>
            <a:chExt cx="860450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03520"/>
              <a:ext cx="8604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下一份进入8.3：用 QFile 读取字节，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QTextStream 处理文字，再检查修改是否真正保存到文件。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27907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第8章 · 从资源管理转向文本文件读写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18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8_b_temporary_watcher">
  <a:themeElements>
    <a:clrScheme name="qt6_ch08_b_temporary_watch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b_temporary_watch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b_temporary_watch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8_b_temporary_watcher">
  <a:themeElements>
    <a:clrScheme name="qt6_ch08_b_temporary_watcher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b_temporary_watch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b_temporary_watche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2026-10-06T16:58:18Z</dcterms:created>
  <dcterms:modified xsi:type="dcterms:W3CDTF">2026-10-06T16:58:18Z</dcterms:modified>
  <cp:category/>
  <cp:contentStatus/>
</cp:coreProperties>
</file>