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29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  <Relationship Id="rId29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一份使用流操作符保存Qt支持的类型，这一份要观察原始接口究竟传递了什么。沿教材samp8_4比较变量内存、无长度的原始数据和带长度字节块，再补上应用自己承担的格式检查。学生要能说明字节的来源、数量与解释规则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预定义流操作符按类型处理数据，流版本、字节序和浮点精度影响它支持的编码。原始接口只把指定字节交给设备，不加长度、不改变数值表示，也不会遇到零字节就停止。因此应用必须先约定来源、长度和读取后的解释方法。接口依据Qt 6.2.3源码：https://raw.githubusercontent.com/qt/qtbase/v6.2.3/src/corelib/serialization/qdatastream.cpp。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把value的地址转换为const char指针后，指针仍指向这一个变量的内存；sizeof说明当前要传递的字节数。这个动作没有创建可交换的文件格式，实际内容仍取决于字段宽度、平台字节序和数值表示。限定平台的演示可以观察这些字节，跨平台保存则要采用固定宽度流编码，或规定每个字节的含义；写入结果还需检查。依据：https://raw.githubusercontent.com/qt/qtbase/v6.2.3/src/corelib/serialization/qdatastream.cpp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假设小端内存，是课堂情景。数值的字节在内存中按七十八、五十六、三十四、十二的十六进制顺序排列，设置BigEndian不会重排writeRawData收到的缓冲。另一个平台若按不同方式解释这些字节，数值就可能改变；本机能够读回，不能推出跨平台也成立。原始接口依据：https://raw.githubusercontent.com/qt/qtbase/v6.2.3/src/corelib/serialization/qdatastream.cpp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本书使用Qt 6.2.3，原始读写的长度参数与返回值是int，readBytes的长度引用是uint。len是请求数量，返回值才是实际数量，两者相等并且流状态正常，字段才完整。当前文档包含后续版本的qint64签名，课堂代码按本书版本核对。版本化接口依据：https://raw.githubusercontent.com/qt/qtbase/v6.2.3/src/corelib/serialization/qdatastream.h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把文本转换为字节数组，并让bytes在写入调用期间保持存活，constData指针才有效。这个片段假设长度已经限制到int能够表示的范围，设备也已经打开；后面的格式给出具体上限。实际写入数量和流状态都合格，才返回成功，读取方的类型和长度仍须另外约定。依据：https://raw.githubusercontent.com/qt/qtbase/v6.2.3/src/corelib/serialization/qdatastream.cpp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buffer提供四个字节的空间，请求四个字节不代表设备一定返回四个字节。比较实际数量并检查流状态之后，才按照预定字段规则解释缓冲。末尾不足或设备错误时返回失败，保留原界面，不能继续把不完整缓冲当成完整数值。依据：https://raw.githubusercontent.com/qt/qtbase/v6.2.3/src/corelib/serialization/qdatastream.cpp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图8-9给出samp8_4的测试界面，先选择文件，再分别测试数值的原始读写和字符串的不同接口。普通WriteOnly单项测试会覆盖旧内容，几次按钮点击并不自动组成连续记录；读取必须与本次写入的类型和长度配对。观察文件大小、字节与控件数值时，要说明是在展示当前平台内存，还是双方已约定的交换格式。原始接口依据：https://raw.githubusercontent.com/qt/qtbase/v6.2.3/src/corelib/serialization/qdatastream.cpp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教材的newFile一类函数如果先new QFile，打开失败后直接返回空指针而没有delete，就遗漏了对象。用局部QFile后，失败返回也会结束设备对象寿命；正常路径中先声明file、再声明in，退出时流先析构。设备必须活到仍使用它的流之后，声明顺序在这里承担资源管理。设备与流关系依据：https://raw.githubusercontent.com/qt/qtbase/v6.2.3/src/corelib/serialization/qdatastream.cpp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课堂用三个字节四十一、四十二、四十三观察两种格式。raw只保存三个字节，readRawData必须另外知道长度；writeBytes在它们之前添加四字节长度前缀，所以总共七字节。前缀服从流字节序，负载仍原样传递，readBytes与它配对，这也不同于QString的预定义格式。依据：https://raw.githubusercontent.com/qt/qtbase/v6.2.3/src/corelib/serialization/qdatastream.cpp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汉字“中”在本课堂例子里有一个QString单位，UTF-8编码后占三个字节。字节接口必须使用转换后的bytes.size，若只写text.size的一个字节，就截断了这一编码序列。toLatin1不能表示所有中文，本地编码也不等于UTF-8；先规定文件编码，再取得编码后的长度。依据：https://raw.githubusercontent.com/qt/qtbase/v6.2.3/src/corelib/text/qstring.cpp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in已打开，并与UTF-8的writeBytes配对，readBytes取得长度并分配数组。流正常时按length解码到外部QString，转换之后文本不再依赖raw，用delete[]释放数组。这个片段只演示可信的约定字节块；接口会先按声明长度分配，不可信文件的业务上限必须在分配之前验证。依据：https://raw.githubusercontent.com/qt/qtbase/v6.2.3/src/corelib/serialization/qdatastream.cpp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教材字符串读取处的delete buf要改为delete[] buf，因为缓冲来自数组分配。正确释放解决用完后的内存管理，错误长度造成的过量分配仍然存在。因此下面由应用先读quint32长度并检查上限，合格后才创建缓冲和调用readRawData。依据：https://raw.githubusercontent.com/qt/qtbase/v6.2.3/src/corelib/serialization/qdatastream.h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String、QFont等对象可能包含指针、共享数据引用和内部实现结构，这些地址属于当前进程。sizeof只给出当前对象的内存大小，不能说明这些字节可以在下次运行恢复原内容。采用类型支持的流接口，或明确字段、宽度、字节序和编码，让读取端创建自己的有效对象。依据：https://raw.githubusercontent.com/qt/qtbase/v6.2.3/src/corelib/serialization/qdatastream.cpp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课堂版本一只保存一条UTF-8文本，依次写入标识、应用版本、字节长度和负载。Magic在文件作用域定义，读头之前两端设置Qt_6_2与BigEndian；raw负载不换序，也不额外添加末尾零字符。一MiB是本课约定的业务上限，应用版本也属于自定义格式，不能与QDataStream版本混淆。流配置和格式检查依据：https://raw.githubusercontent.com/qt/qtbase/v6.2.3/src/corelib/serialization/qdatastream.cpp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writePayload是本课定义的函数，out已经绑定打开的设备并按前页配置，bytes来自目标文本的toUtf8。先限制长度，才能安全转换为Qt 6.2的int参数，然后写头部、检查状态，再写完整负载。实际数量不足或流状态异常都返回false，长度前缀始终来自同一个字节数组。接口依据：https://raw.githubusercontent.com/qt/qtbase/v6.2.3/src/corelib/serialization/qdatastream.h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个片段位于返回bool的读取函数中，file是用ReadOnly打开的普通QFile，in在读头之前已经配置。固定头部读取成功、标识和版本正确、长度不超过业务上限且当前剩余量足够，才允许分配。文件可能在检查之后变化，所以这里的剩余量判断不能替代后面的实际数量核对。依据：https://raw.githubusercontent.com/qt/qtbase/v6.2.3/src/corelib/serialization/qdatastream.h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页已经限制length，现在创建缓冲并确认readRawData真正读满。版本一只有这一条负载，所以流正常之外，文件还必须刚好结束；多余字节也拒绝。包含QStringDecoder头文件，用Stateless处理一次完整字段，使末尾不完整UTF-8序列也报告错误；先把返回结果真正转换为QString，再检查hasError，全部通过后才修改控件。版本化解码依据：https://raw.githubusercontent.com/qt/qtbase/v6.2.3/src/corelib/text/qstringconverter.cpp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QSaveFile包装前面的写块函数，bytes来自文本的UTF-8转换。默认临时保存下，写块失败就取消，写块成功仍需检查commit，最终文件替换成功才算保存完成。调用者只有收到整个函数的true才清除修改标志，允许直接写入回退会改变原子保存条件。依据：https://raw.githubusercontent.com/qt/qtbase/v6.2.3/src/corelib/io/qsavefile.cpp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些是课堂静态推演，没有把Qt程序编译运行当作验证结果。错误标识、未知版本与超长声明在头部和分配前检查处退出；声明一百字节而只剩三个字节也立即拒绝。文件在检查后变短仍会被实际读取数量拦住，末尾不完整UTF-8则在解码检查处退出。所有失败发生在修改正式控件之前，所以原界面保留；解码依据：https://raw.githubusercontent.com/qt/qtbase/v6.2.3/src/corelib/text/qstringconverter.cpp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让学生分别指出三个判断对应的接口或检查位置，再按题目顺序显示答案。BigEndian不修改raw的内存字节；readBytes缓冲要用delete[]释放，长度上限问题仍须在分配之前解决。超过一MiB的声明先读固定头部、查上限和剩余字节，合格才分配，之后还要核对实际数量。依据：https://raw.githubusercontent.com/qt/qtbase/v6.2.3/src/corelib/serialization/qdatastream.cpp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原始读写的边界现在清楚了：接口只传递字节，应用约定类型、字节序、编码和长度，并检查每一步结果。接着进入第九章，把多条记录交给数据库组织和检索。先建立连接，再用模型显示、编辑表，随后通过SQL与关联模型处理记录及其关系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qt6_ch08_e_raw_binary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qt6_ch08_e_raw_binary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7ee744b92d267fc4.png"/>
  <Relationship Id="rId3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2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600456" y="815340"/>
            <a:ext cx="6221578" cy="352044"/>
            <a:chOff x="600456" y="815340"/>
            <a:chExt cx="6221578" cy="352044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815340"/>
              <a:ext cx="622157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第8章 · 8.4.4 · 原始数据、带长度字节块与自定义格式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0550" y="2000250"/>
            <a:ext cx="5372100" cy="2076450"/>
            <a:chOff x="590550" y="2000250"/>
            <a:chExt cx="5372100" cy="2076450"/>
          </a:xfrm>
        </p:grpSpPr>
        <p:sp>
          <p:nvSpPr>
            <p:cNvPr id="4" name="TextBox 4"/>
            <p:cNvSpPr txBox="1"/>
            <p:nvPr/>
          </p:nvSpPr>
          <p:spPr>
            <a:xfrm>
              <a:off x="590550" y="2000250"/>
              <a:ext cx="5372100" cy="2076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7200"/>
                </a:lnSpc>
              </a:pPr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原始二进制读写</a:t>
              </a:r>
              <a:br/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与文件格式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5884" y="4394835"/>
            <a:ext cx="5513832" cy="1023366"/>
            <a:chOff x="595884" y="4394835"/>
            <a:chExt cx="5513832" cy="1023366"/>
          </a:xfrm>
        </p:grpSpPr>
        <p:sp>
          <p:nvSpPr>
            <p:cNvPr id="6" name="TextBox 6"/>
            <p:cNvSpPr txBox="1"/>
            <p:nvPr/>
          </p:nvSpPr>
          <p:spPr>
            <a:xfrm>
              <a:off x="595884" y="4394835"/>
              <a:ext cx="55138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这些字节由谁定义？</a:t>
              </a:r>
              <a:br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读取方怎样保证长度和内容都正确？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00456" y="5844540"/>
            <a:ext cx="5797525" cy="352044"/>
            <a:chOff x="600456" y="5844540"/>
            <a:chExt cx="5797525" cy="352044"/>
          </a:xfrm>
        </p:grpSpPr>
        <p:sp>
          <p:nvSpPr>
            <p:cNvPr id="8" name="TextBox 8"/>
            <p:cNvSpPr txBox="1"/>
            <p:nvPr/>
          </p:nvSpPr>
          <p:spPr>
            <a:xfrm>
              <a:off x="600456" y="5844540"/>
              <a:ext cx="57975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沿samp8_4核对内存表示，写清应用必须补上的检查。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81284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Qt 6 C++ 开发指南 · 第8章教学课件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01 / 22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原始读写保留指定字节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6669024" cy="1307592"/>
            <a:chOff x="597408" y="1836420"/>
            <a:chExt cx="666902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66690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预定义operator &lt;&lt;与&gt;&gt;知道字段类型，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按流版本、字节序和浮点精度处理支持的类型。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前一份的“写quint16、读quint16”属于这一类。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6928104" cy="1307592"/>
            <a:chOff x="597408" y="3284220"/>
            <a:chExt cx="692810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69281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writeRawData与readRawData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原样传递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指定字节：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不添加长度、不转换数值字节序或浮点精度，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也不会因为遇到NUL就自动停止。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27270"/>
            <a:ext cx="8452104" cy="888492"/>
            <a:chOff x="597408" y="4827270"/>
            <a:chExt cx="845210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27270"/>
              <a:ext cx="84521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应用自己说明字节从哪里来、传递多少字节，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以及读取后按什么格式解释。raw接口不替我们决定这些条件。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82305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8.4.4 · 预定义编码与原始数据的职责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02 / 22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保存变量内存就是保存当前表示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676400"/>
            <a:chOff x="609600" y="1828800"/>
            <a:chExt cx="10972800" cy="16764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676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559536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qint32 value = 0x12345678;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out.writeRawData(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reinterpret_cast&lt;const char*&gt;(&amp;value),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sizeof(value));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741420"/>
            <a:ext cx="7964424" cy="1307592"/>
            <a:chOff x="597408" y="3741420"/>
            <a:chExt cx="796442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741420"/>
              <a:ext cx="79644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转换后的指针指向value的内存，sizeof给出当前字节数。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这只传递当前内存表示；字段宽度、平台字节序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和数值表示共同决定实际字节，没有自动生成跨平台格式。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284470"/>
            <a:ext cx="7034784" cy="888492"/>
            <a:chOff x="597408" y="5284470"/>
            <a:chExt cx="703478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284470"/>
              <a:ext cx="7034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这类演示须限定平台；交换文件用固定宽度流编码，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或自行规定每个字节。实际写入检查将在后面展开。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314614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8.4.4 · 片段只解释取地址与当前内存表示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03 / 22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564907" cy="819150"/>
            <a:chOff x="590550" y="613410"/>
            <a:chExt cx="7564907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564907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setByteOrder不改写raw数据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7278624" cy="888492"/>
            <a:chOff x="597408" y="1931670"/>
            <a:chExt cx="727862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72786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课堂情景假设小端内存：qint32的0x12345678排列为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78 56 34 12。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392805"/>
            <a:ext cx="9640214" cy="951357"/>
            <a:chOff x="597408" y="3392805"/>
            <a:chExt cx="9640214" cy="951357"/>
          </a:xfrm>
        </p:grpSpPr>
        <p:sp>
          <p:nvSpPr>
            <p:cNvPr id="6" name="TextBox 6"/>
            <p:cNvSpPr txBox="1"/>
            <p:nvPr/>
          </p:nvSpPr>
          <p:spPr>
            <a:xfrm>
              <a:off x="598932" y="3392805"/>
              <a:ext cx="646843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out.setByteOrder(QDataStream::BigEndian);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3874770"/>
              <a:ext cx="964021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随后writeRawData仍传递78 56 34 12，不会变成12 34 56 78。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979670"/>
            <a:ext cx="7842504" cy="888492"/>
            <a:chOff x="597408" y="4979670"/>
            <a:chExt cx="784250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4979670"/>
              <a:ext cx="78425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读取方若使用另一种内存表示，得到的数值可能不同。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本机演示能读回，不是跨平台保证；raw只传递已有字节。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282305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8.4.4 · 课堂静态推演：假设小端内存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04 / 22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47484" cy="819150"/>
            <a:chOff x="590550" y="613410"/>
            <a:chExt cx="684748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4748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本课使用Qt 6.2的int接口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295400"/>
            <a:chOff x="609600" y="1828800"/>
            <a:chExt cx="10972800" cy="12954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295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2040255"/>
              <a:ext cx="6035421" cy="8298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writeRawData(const char *s, int len);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readRawData(char *s, int len);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360420"/>
            <a:ext cx="8787384" cy="1307592"/>
            <a:chOff x="597408" y="3360420"/>
            <a:chExt cx="878738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360420"/>
              <a:ext cx="8787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len说明请求传递多少字节，返回值说明实际传递多少字节。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 6.2.3的参数与返回值都是int；readBytes的长度是uint&amp;。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不要照搬Qt 6.7以后文档中的qint64签名。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903470"/>
            <a:ext cx="7949184" cy="888492"/>
            <a:chOff x="597408" y="4903470"/>
            <a:chExt cx="794918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4903470"/>
              <a:ext cx="7949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返回负数或实际数量不足目标长度，字段就没有完整传递。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同时检查流状态，再决定能否使用结果。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240197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8.4.4 · 以教材Qt 6.2版本为准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05 / 22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写入前确认缓冲和目标长度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362200"/>
            <a:chOff x="609600" y="1828800"/>
            <a:chExt cx="10972800" cy="23622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362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8822436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QByteArray bytes = text.toUtf8();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expected = int(bytes.size());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written = out.writeRawData(bytes.constData(), expected);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(written != expected ||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out.status() != QDataStream::Ok)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return false;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427220"/>
            <a:ext cx="8650224" cy="1764792"/>
            <a:chOff x="597408" y="4427220"/>
            <a:chExt cx="8650224" cy="17647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427220"/>
              <a:ext cx="86502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这里假定文本已限制到int可表示的长度，out绑定已打开设备。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后面给出具体上限；bytes在调用期间仍存活，指针有效。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7949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实际数量与目标长度一致，流状态也正常，才算完整写入。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raw不记录类型与长度，读取方需要另外约定。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69382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8.4.4 · 返回bool的保存函数内片段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06 / 22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读取固定字节时检查实际数量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362200"/>
            <a:chOff x="609600" y="1828800"/>
            <a:chExt cx="10972800" cy="23622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362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720890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char buffer[4]{};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got = in.readRawData(buffer, sizeof(buffer));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(got != int(sizeof(buffer)) ||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in.status() != QDataStream::Ok)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return false;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427220"/>
            <a:ext cx="8848344" cy="1764792"/>
            <a:chOff x="597408" y="4427220"/>
            <a:chExt cx="8848344" cy="17647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427220"/>
              <a:ext cx="88483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buffer提供4字节空间；请求读取4字节，不等于实际取得4字节。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只有读满且流状态正常，才按预定字段规则解释这组字节。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81168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末尾不足4字节或发生设备错误时，返回失败，保留原界面。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不能继续把这个缓冲当成完整数值使用。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394578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8.4.4 · 返回bool的读取函数内片段 · in设备已打开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07 / 22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868945" cy="819150"/>
            <a:chOff x="590550" y="613410"/>
            <a:chExt cx="7868945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868945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samp8_4比较原始数据与字节块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0456" y="1905000"/>
            <a:ext cx="3914394" cy="4253484"/>
            <a:chOff x="600456" y="1905000"/>
            <a:chExt cx="3914394" cy="4253484"/>
          </a:xfrm>
        </p:grpSpPr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1905000"/>
              <a:ext cx="3905250" cy="3857625"/>
            </a:xfrm>
            <a:prstGeom prst="rect">
              <a:avLst/>
            </a:prstGeom>
          </p:spPr>
        </p:pic>
        <p:sp>
          <p:nvSpPr>
            <p:cNvPr id="5" name="TextBox 5"/>
            <p:cNvSpPr txBox="1"/>
            <p:nvPr/>
          </p:nvSpPr>
          <p:spPr>
            <a:xfrm>
              <a:off x="600456" y="5806440"/>
              <a:ext cx="247779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教材图8-9 · samp8_4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883658" y="1912620"/>
            <a:ext cx="5099304" cy="1307592"/>
            <a:chOff x="4883658" y="1912620"/>
            <a:chExt cx="509930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4883658" y="1912620"/>
              <a:ext cx="50993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先选择文件，对数值执行原始读写，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对字符串比较raw与带长度接口。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前一份的流配置不自动转换raw字节。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883658" y="3436620"/>
            <a:ext cx="5495544" cy="1307592"/>
            <a:chOff x="4883658" y="3436620"/>
            <a:chExt cx="5495544" cy="1307592"/>
          </a:xfrm>
        </p:grpSpPr>
        <p:sp>
          <p:nvSpPr>
            <p:cNvPr id="9" name="TextBox 9"/>
            <p:cNvSpPr txBox="1"/>
            <p:nvPr/>
          </p:nvSpPr>
          <p:spPr>
            <a:xfrm>
              <a:off x="4883658" y="3436620"/>
              <a:ext cx="54955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普通WriteOnly单项测试仍覆盖旧文件。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读取需与本次类型和长度配对，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不能把几次按钮点击当成连续记录。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883658" y="4884420"/>
            <a:ext cx="4596384" cy="1307592"/>
            <a:chOff x="4883658" y="4884420"/>
            <a:chExt cx="4596384" cy="1307592"/>
          </a:xfrm>
        </p:grpSpPr>
        <p:sp>
          <p:nvSpPr>
            <p:cNvPr id="11" name="TextBox 11"/>
            <p:cNvSpPr txBox="1"/>
            <p:nvPr/>
          </p:nvSpPr>
          <p:spPr>
            <a:xfrm>
              <a:off x="4883658" y="4884420"/>
              <a:ext cx="4596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观察大小、字节、控件数值，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并说明这是当前平台的内存演示，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还是双方已经约定的可交换格式。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603504" y="6404610"/>
              <a:ext cx="249997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8.4.4 · 完整教材界面与操作说明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08 / 22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519160" cy="819150"/>
            <a:chOff x="590550" y="613410"/>
            <a:chExt cx="851916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51916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局部设备让失败出口也能释放资源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64055"/>
            <a:ext cx="5301996" cy="1439418"/>
            <a:chOff x="598932" y="1964055"/>
            <a:chExt cx="5301996" cy="14394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64055"/>
              <a:ext cx="530199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QFile file(path);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(!file.open(QIODevice::ReadOnly))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return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QDataStream in(&amp;file);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741420"/>
            <a:ext cx="7949184" cy="1307592"/>
            <a:chOff x="597408" y="3741420"/>
            <a:chExt cx="794918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741420"/>
              <a:ext cx="7949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教材newFile一类函数若先new QFile，打开失败后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直接return nullptr却没有delete，就遗漏了文件对象。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改用局部QFile，打开失败后返回也会结束对象寿命。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284470"/>
            <a:ext cx="7735824" cy="888492"/>
            <a:chOff x="597408" y="5284470"/>
            <a:chExt cx="773582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284470"/>
              <a:ext cx="77358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局部file与in按上述顺序声明，退出作用域时流先析构。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设备随后析构，不能先于仍使用它的流结束寿命。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17688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8.4.4 · 失败出口与设备寿命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09 / 22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688656" cy="819150"/>
            <a:chOff x="590550" y="613410"/>
            <a:chExt cx="76886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6886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writeBytes在数据前添加长度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09600" y="1828800"/>
            <a:ext cx="5295900" cy="2514600"/>
            <a:chOff x="609600" y="1828800"/>
            <a:chExt cx="5295900" cy="2514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5295900" cy="2514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1436" y="1929765"/>
              <a:ext cx="1810512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原始数据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827532" y="2687955"/>
              <a:ext cx="126522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41 42 43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826008" y="3265170"/>
              <a:ext cx="43068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共3字节，无长度前缀。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readRawData须另行取得长度。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286500" y="1828800"/>
            <a:ext cx="5295900" cy="2514600"/>
            <a:chOff x="6286500" y="1828800"/>
            <a:chExt cx="5295900" cy="2514600"/>
          </a:xfrm>
        </p:grpSpPr>
        <p:sp>
          <p:nvSpPr>
            <p:cNvPr id="9" name="Rectangle 9"/>
            <p:cNvSpPr/>
            <p:nvPr/>
          </p:nvSpPr>
          <p:spPr>
            <a:xfrm>
              <a:off x="6286500" y="1828800"/>
              <a:ext cx="5295900" cy="2514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498336" y="1929765"/>
              <a:ext cx="2699004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带长度字节块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504432" y="2687955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00 00 00 03 41 42 43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502908" y="3265170"/>
              <a:ext cx="31028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共7字节：4字节长度，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随后是3字节数据。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97408" y="4821555"/>
            <a:ext cx="8543544" cy="1370457"/>
            <a:chOff x="597408" y="4821555"/>
            <a:chExt cx="8543544" cy="1370457"/>
          </a:xfrm>
        </p:grpSpPr>
        <p:sp>
          <p:nvSpPr>
            <p:cNvPr id="14" name="TextBox 14"/>
            <p:cNvSpPr txBox="1"/>
            <p:nvPr/>
          </p:nvSpPr>
          <p:spPr>
            <a:xfrm>
              <a:off x="598932" y="4821555"/>
              <a:ext cx="844134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out.writeBytes(bytes.constData(), uint(bytes.size()));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97408" y="5303520"/>
              <a:ext cx="85435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前缀按流字节序编码，数据原样传递；readBytes配对此格式。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raw须另行提供长度；writeBytes也不是QString格式。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7" name="TextBox 17"/>
            <p:cNvSpPr txBox="1"/>
            <p:nvPr/>
          </p:nvSpPr>
          <p:spPr>
            <a:xfrm>
              <a:off x="603504" y="6404610"/>
              <a:ext cx="312980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8.4.4 · 课堂情景ABC · Qt_6_2默认大端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10 / 22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35012" cy="819150"/>
            <a:chOff x="590550" y="613410"/>
            <a:chExt cx="733501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3501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UTF-8长度要从字节数组读取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2836" y="1964055"/>
            <a:ext cx="9614573" cy="1144524"/>
            <a:chOff x="592836" y="1964055"/>
            <a:chExt cx="9614573" cy="1144524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64055"/>
              <a:ext cx="564513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text = QStringLiteral("中");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2836" y="2463165"/>
              <a:ext cx="9614573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QString长度1；UTF-8为E4 B8 AD，共3字节。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512820"/>
            <a:ext cx="8924544" cy="1307592"/>
            <a:chOff x="597408" y="3512820"/>
            <a:chExt cx="892454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512820"/>
              <a:ext cx="89245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先用QByteArray bytes = text.toUtf8()取得字节，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再按bytes.size()写出。若只写text.size()的1字节，就截断了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这一个UTF-8序列，不能恢复原来的“中”。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303520"/>
            <a:ext cx="8025384" cy="888492"/>
            <a:chOff x="597408" y="5303520"/>
            <a:chExt cx="802538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303520"/>
              <a:ext cx="8025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toLatin1()不能表示所有中文，本地编码也不等于UTF-8。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先说明文件采用的编码，再用编码后字节数组的长度。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300075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8.4.4 · 课堂情景：汉字“中”的两种长度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11 / 22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508492" cy="819150"/>
            <a:chOff x="590550" y="613410"/>
            <a:chExt cx="850849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50849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readBytes分配数组，调用者释放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362200"/>
            <a:chOff x="609600" y="1828800"/>
            <a:chExt cx="10972800" cy="23622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362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5595366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char *raw = nullptr;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uint length = 0;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in.readBytes(raw, length);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(in.status() == QDataStream::Ok)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text = QString::fromUtf8(raw, length);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delete[] raw;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427220"/>
            <a:ext cx="8558784" cy="1764792"/>
            <a:chOff x="597408" y="4427220"/>
            <a:chExt cx="8558784" cy="17647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427220"/>
              <a:ext cx="83454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length为负载字节数。text是外部QString；in已打开，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并与UTF-8的writeBytes配对。解码后用delete[]释放raw。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8558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本页演示可信的约定字节块，readBytes先按声明长度分配。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来源不可信时，先验证上限，再分配，不能在这里事后补判断。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310576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8.4.4 · 配对new[]的释放方式与分配边界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12 / 22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数组释放与长度限制是两个问题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7674864" cy="888492"/>
            <a:chOff x="597408" y="1931670"/>
            <a:chExt cx="767486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76748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教材字符串读取处的delete buf应改为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delete[] buf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因为readBytes内部按数组分配，释放方式也要配对。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455670"/>
            <a:ext cx="7644384" cy="888492"/>
            <a:chOff x="597408" y="3455670"/>
            <a:chExt cx="76443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455670"/>
              <a:ext cx="7644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正确释放解决的是用完后的内存管理。错误文件仍可能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声明巨大的长度，使自动读取与分配超出正常业务需要。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055870"/>
            <a:ext cx="8833104" cy="888492"/>
            <a:chOff x="597408" y="5055870"/>
            <a:chExt cx="883310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055870"/>
              <a:ext cx="88331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接下来先读取quint32长度，检查上限，再用readRawData读块。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把判断放在自动分配之前，才能限制本次要创建的缓冲。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314614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8.4.4 · 教材代码修正及进一步的长度验证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13 / 22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对象内存不能代替对象文件格式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7217664" cy="1307592"/>
            <a:chOff x="597408" y="1836420"/>
            <a:chExt cx="721766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72176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QString、QFont等对象可能含有指针、共享数据引用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和实现结构。这些内存地址针对当前进程中的对象，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不能拿它们去恢复下一次运行的内容。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379470"/>
            <a:ext cx="8558784" cy="888492"/>
            <a:chOff x="597408" y="3379470"/>
            <a:chExt cx="85587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379470"/>
              <a:ext cx="8558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sizeof对象给出当前对象的内存大小，不说明数据可以恢复。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把这些字节写入文件，下次运行也不会自动恢复字符串或字体。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27270"/>
            <a:ext cx="7949184" cy="1307592"/>
            <a:chOff x="597408" y="4827270"/>
            <a:chExt cx="79491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27270"/>
              <a:ext cx="7949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需要Qt对象时，采用该类型支持的流接口。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需要自定义格式时，明确每个字段、宽度、字节序和编码，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让读取端按同一规则创建自己的有效对象。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66151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8.4.4 · 当前内存表示与持久化内容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14 / 22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00416" cy="819150"/>
            <a:chOff x="590550" y="613410"/>
            <a:chExt cx="790041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0041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课堂格式固定头部和UTF-8负载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676400"/>
            <a:chOff x="609600" y="1828800"/>
            <a:chExt cx="10972800" cy="16764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676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2040255"/>
              <a:ext cx="6035421" cy="12489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constexpr quint32 Magic = 0x51545231;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out.setVersion(QDataStream::Qt_6_2);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out.setByteOrder(QDataStream::BigEndian);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741420"/>
            <a:ext cx="8589264" cy="1307592"/>
            <a:chOff x="597408" y="3741420"/>
            <a:chExt cx="858926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741420"/>
              <a:ext cx="85892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课堂版本1：quint32标识、quint16版本、quint32字节长度，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随后是UTF-8原始负载。读头之前，两端先设固定配置；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负载原样传递，不额外添加末尾NUL。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284470"/>
            <a:ext cx="8208264" cy="888492"/>
            <a:chOff x="597408" y="5284470"/>
            <a:chExt cx="820826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284470"/>
              <a:ext cx="82082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本课上限为1MiB，即1024×1024字节，版本1只存一条文本。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Magic在文件作用域定义；这是课堂约定，不是Qt通用限制。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45919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8.4.4 · 课堂自定义格式 · 两个setter用于各端已建的数据流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15 / 22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写入函数先检查长度再写块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289173"/>
            <a:chOff x="609600" y="1828800"/>
            <a:chExt cx="10972800" cy="3289173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200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9115806" cy="31539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 writePayload(QDataStream &amp;out, const QByteArray &amp;bytes)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constexpr quint32 MaxPayload = 1024 * 1024;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(bytes.size() &gt; MaxPayload) return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out &lt;&lt; Magic &lt;&lt; quint16(1) &lt;&lt; quint32(bytes.size());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(out.status() != QDataStream::Ok) return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return out.writeRawData(bytes.constData(),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int(bytes.size()))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== int(bytes.size())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&amp;&amp; out.status() == QDataStream::Ok;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303520"/>
            <a:ext cx="10296144" cy="888492"/>
            <a:chOff x="597408" y="5303520"/>
            <a:chExt cx="1029614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303520"/>
              <a:ext cx="102961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本课定义此函数：out已绑定打开的设备并按前页配置；bytes来自toUtf8。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先限制长度，再转int；头部、负载或流状态失败，函数都返回false。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316070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8.4.4 · 固定格式写入 · Qt 6.2长度参数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16 / 22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读完文件头，分配之前验证长度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200400"/>
            <a:chOff x="609600" y="1828800"/>
            <a:chExt cx="10972800" cy="32004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200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6328791" cy="2849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quint32 magic{}; quint16 format{};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quint32 length{};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 &gt;&gt; magic &gt;&gt; format &gt;&gt; length;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constexpr quint32 MaxPayload = 1024 * 1024;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(in.status() != QDataStream::Ok ||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magic != Magic || format != 1 ||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length &gt; MaxPayload ||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qint64(length) &gt; file.bytesAvailable())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return false;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303520"/>
            <a:ext cx="10219944" cy="888492"/>
            <a:chOff x="597408" y="5303520"/>
            <a:chExt cx="1021994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303520"/>
              <a:ext cx="102199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片段位于bool读取函数；普通QFile已用ReadOnly打开，in已按前页配置。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这里只确认当前剩余量够用。文件仍可能变化，下一步要核对实际读取量。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325114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8.4.4 · 固定头部先读 · 合格后才分配缓冲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17 / 22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35012" cy="819150"/>
            <a:chOff x="590550" y="613410"/>
            <a:chExt cx="733501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3501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完整取出负载，再检查UTF-8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984373"/>
            <a:chOff x="609600" y="1828800"/>
            <a:chExt cx="10972800" cy="2984373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895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8969121" cy="2849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QByteArray bytes(length, '\0');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(in.readRawData(bytes.data(), int(length)) != int(length))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return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(in.status() != QDataStream::Ok || !file.atEnd())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return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QStringDecoder decode(QStringDecoder::Utf8,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QStringDecoder::Flag::Stateless);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candidate = decode(bytes);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(decode.hasError()) return false;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884420"/>
            <a:ext cx="9671304" cy="1307592"/>
            <a:chOff x="597408" y="4884420"/>
            <a:chExt cx="967130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884420"/>
              <a:ext cx="96713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length已受限；版本1只有这一块，后面有多余字节也拒绝。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Stateless检查末尾不完整序列；先转成QString，再查hasError。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包含QStringDecoder头文件。全部通过后，才用candidate修改控件。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414848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8.4.4 · Qt 6.2.3解码接口核验 · 一次完整UTF-8字段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18 / 22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完成写块之后还要提交安全保存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984373"/>
            <a:chOff x="609600" y="1828800"/>
            <a:chExt cx="10972800" cy="2984373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895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7502271" cy="2849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QSaveFile file(path);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(!file.open(QIODevice::WriteOnly)) return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QDataStream out(&amp;file);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out.setVersion(QDataStream::Qt_6_2);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out.setByteOrder(QDataStream::BigEndian);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(!writePayload(out, bytes))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file.cancelWriting(); return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return file.commit();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884420"/>
            <a:ext cx="9244584" cy="1307592"/>
            <a:chOff x="597408" y="4884420"/>
            <a:chExt cx="924458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884420"/>
              <a:ext cx="9244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bool函数片段：bytes来自toUtf8；默认临时保存，失败报未保存。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整个函数返回true才清除修改标志。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若允许直接写入回退，原子保存的条件会改变。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421264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8.4.4 · writePayload检查写块 · commit检查文件替换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19 / 22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让错误输入停在对应检查处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2836" y="1853565"/>
            <a:ext cx="5364480" cy="645414"/>
            <a:chOff x="592836" y="1853565"/>
            <a:chExt cx="5364480" cy="645414"/>
          </a:xfrm>
        </p:grpSpPr>
        <p:sp>
          <p:nvSpPr>
            <p:cNvPr id="4" name="TextBox 4"/>
            <p:cNvSpPr txBox="1"/>
            <p:nvPr/>
          </p:nvSpPr>
          <p:spPr>
            <a:xfrm>
              <a:off x="592836" y="1853565"/>
              <a:ext cx="5364480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课堂静态推演：原界面保留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97408" y="2846070"/>
            <a:ext cx="6425184" cy="8884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ts val="3300"/>
              </a:lnSpc>
            </a:pPr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标识不符或应用版本未知，在头部检查处拒绝。</a:t>
            </a:r>
            <a:br/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长度超过1MiB，在创建字节数组之前拒绝。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597408" y="3989070"/>
            <a:ext cx="7949184" cy="888492"/>
            <a:chOff x="597408" y="3989070"/>
            <a:chExt cx="79491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989070"/>
              <a:ext cx="7949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声明100字节却只剩3字节，在剩余量检查处拒绝。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若文件在检查后被截短，实际读取数量检查仍能拒绝短读。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284470"/>
            <a:ext cx="9168384" cy="888492"/>
            <a:chOff x="597408" y="5284470"/>
            <a:chExt cx="916838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284470"/>
              <a:ext cx="9168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负载末尾是未完成的UTF-8序列，hasError返回错误。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每种失败都在修改正式控件之前退出，让学生看到检查发生的位置。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266151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8.4.4 · 情景数字用于解释检查条件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20 / 22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练习：谁负责字节的含义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12620"/>
            <a:ext cx="8202473" cy="469392"/>
            <a:chOff x="597408" y="1912620"/>
            <a:chExt cx="8202473" cy="4693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12620"/>
              <a:ext cx="820247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1. 设BigEndian后，用raw写变量内存，会自动换序吗？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2522220"/>
            <a:ext cx="7988503" cy="469392"/>
            <a:chOff x="597408" y="2522220"/>
            <a:chExt cx="7988503" cy="4693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2522220"/>
              <a:ext cx="798850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不会。raw原样传递字节，平台内存表示仍需自己约定。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360420"/>
            <a:ext cx="7646518" cy="469392"/>
            <a:chOff x="597408" y="3360420"/>
            <a:chExt cx="7646518" cy="4693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360420"/>
              <a:ext cx="764651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2. readBytes分配的buf，用delete释放就够了吗？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3970020"/>
            <a:ext cx="8553907" cy="469392"/>
            <a:chOff x="597408" y="3970020"/>
            <a:chExt cx="8553907" cy="4693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3970020"/>
              <a:ext cx="855390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应使用delete[]；还需在自动分配之前解决长度上限问题。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7408" y="4808220"/>
            <a:ext cx="7433767" cy="469392"/>
            <a:chOff x="597408" y="4808220"/>
            <a:chExt cx="7433767" cy="4693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4808220"/>
              <a:ext cx="743376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3. 文件声明超过1MiB的负载，先分配还是先检查？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97408" y="5341620"/>
            <a:ext cx="7339584" cy="850392"/>
            <a:chOff x="597408" y="5341620"/>
            <a:chExt cx="7339584" cy="850392"/>
          </a:xfrm>
        </p:grpSpPr>
        <p:sp>
          <p:nvSpPr>
            <p:cNvPr id="14" name="TextBox 14"/>
            <p:cNvSpPr txBox="1"/>
            <p:nvPr/>
          </p:nvSpPr>
          <p:spPr>
            <a:xfrm>
              <a:off x="597408" y="5341620"/>
              <a:ext cx="7339584" cy="850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先读固定头部，校验上限与剩余字节；合格后才分配。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读取负载时，还要核对实际数量。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6" name="TextBox 16"/>
            <p:cNvSpPr txBox="1"/>
            <p:nvPr/>
          </p:nvSpPr>
          <p:spPr>
            <a:xfrm>
              <a:off x="603504" y="6404610"/>
              <a:ext cx="33076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8.4.4 · 先判断，再按题目顺序点击显示答案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21 / 22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2045970"/>
            <a:ext cx="5524500" cy="1924050"/>
            <a:chOff x="590550" y="2045970"/>
            <a:chExt cx="5524500" cy="19240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2045970"/>
              <a:ext cx="5524500" cy="1924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6900"/>
                </a:lnSpc>
              </a:pPr>
              <a:r>
                <a:rPr lang="zh-CN" sz="5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文件格式确定后，</a:t>
              </a:r>
              <a:br/>
              <a:r>
                <a:rPr lang="zh-CN" sz="5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进入数据库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4293870"/>
            <a:ext cx="8863584" cy="888492"/>
            <a:chOff x="597408" y="4293870"/>
            <a:chExt cx="886358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4293870"/>
              <a:ext cx="8863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原始读写只传递字节。应用约定类型、字节序、编码和长度上限，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逐步检查结果。接着学习多条记录怎样组织、查询和修改。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5341620"/>
            <a:ext cx="5983224" cy="850392"/>
            <a:chOff x="597408" y="5341620"/>
            <a:chExt cx="5983224" cy="8503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5341620"/>
              <a:ext cx="5983224" cy="850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第9章先建立连接，再用模型显示和编辑表，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最后用SQL与关联模型处理记录及其关系。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8" name="TextBox 8"/>
            <p:cNvSpPr txBox="1"/>
            <p:nvPr/>
          </p:nvSpPr>
          <p:spPr>
            <a:xfrm>
              <a:off x="603504" y="6404610"/>
              <a:ext cx="267766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第8章完成 · 8.4.4 原始二进制读写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22 / 22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qt6_ch08_e_raw_binary">
  <a:themeElements>
    <a:clrScheme name="qt6_ch08_e_raw_binary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08_e_raw_binary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8_e_raw_binar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qt6_ch08_e_raw_binary">
  <a:themeElements>
    <a:clrScheme name="qt6_ch08_e_raw_binary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08_e_raw_binary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8_e_raw_binar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2026-10-06T18:05:26Z</dcterms:created>
  <dcterms:modified xsi:type="dcterms:W3CDTF">2026-10-06T18:05:26Z</dcterms:modified>
  <cp:category/>
  <cp:contentStatus/>
</cp:coreProperties>
</file>