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以教材samp9_1为主线，先让employee记录进入表格，再把当前行送入右侧控件。编辑工资、插入员工、删除记录和处理照片，都要分清控件、模型缓存与数据库三个位置。保存、撤销、排序和筛选的结果会沿着这条路径逐步解释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左侧选中一名员工，比较表格的工号与右侧显示值，再修改工资并观察保存按钮。表格、字段控件、照片和工具栏各有任务，教材截图用来定位这些区域，具体操作由教师现场演示。学生先追踪同一名员工，再判断数据在哪一步进入数据库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qlTableModel保存记录与编辑缓存，QTableView负责把模型显示成表格。QItemSelectionModel用当前索引和选择范围指出用户正在操作哪一行，QDataWidgetMapper把这一行的字段交给控件，照片另从记录读取。模型和查询使用数据库期间，连接必须保持打开；关闭连接之前先结束这些使用者。连接寿命依据：https://raw.githubusercontent.com/qt/qtbase/v6.2.3/src/sql/kernel/qsqldatabase.cpp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初始化函数片段使用已打开的db，以窗口作为模型父对象。setTable指定employee并取得字段定义，setEditStrategy选择手动提交，确认empNo索引有效后设置排序，最后select读取记录。任何必要字段缺失或select失败都停止初始化，查询错误从模型的lastError读取；setTable本身没有完成记录查询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fieldIndex找到Salary，确认结果不是负一，再通过setHeaderData把横向标题改成工资。界面标题变化不会把数据库字段重命名，后续查询仍使用Salary。初始化时检查record的字段数和fieldName，能够及早发现打开了错误的数据表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格绑定模型后，选择模型才有当前行可以指向。隐藏Photo与Memo列只改变显示，字段仍存在于模型记录中；性别和部门可以沿用第五章的组合框代理。收到当前索引变化后先确认索引有效，再移动映射器并读取照片；没有有效行时清空相关显示并禁用编辑操作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带行号的record取得字段结构，带行号的record取得该行的值，QSqlRecord包含多个QSqlField。indexOf找不到字段时返回负一，读取之前要处理这一结果；value返回QVariant，isNull区分数据库NULL，不能把缺失值解释成零。字段名称、类型、默认值与当前值分别回答不同问题，元信息不能代替业务检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检查当前行和新工资的范围，再取出记录副本，修改副本中的Salary，并把记录交回setRecord。只修改局部副本不会改变模型，因此必须检查setRecord返回值。手动提交策略下，成功表示模型接受了这次修改，数据库仍等待后续保存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nFieldChange通常在已有记录的字段改变时写入数据库，新插入行仍按整行处理。OnRowChange会保留这一行的修改，代理提交或切换行时才可能写入；不能把setData成功当成任意策略下所有字段均已持久化。为了让课堂操作有清楚的保存边界，后面统一采用OnManualSubmit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手动提交时，setData、setRecord、插入和删除先进入模型缓存。submitAll执行相应的更新、插入与删除，revertAll撤销尚未提交的模型修改，但这两个接口不会替应用自动建立数据库事务。需要成批保存时，应用还要检查事务开始、提交与回滚的结果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映射器绑定到同一个模型，并用已经检查过的Name与Salary字段索引分别映射姓名和工资控件。页面中的控件变量是本课界面名称；映射默认使用控件用户属性，特殊控件可以明确指定属性名。当前行有效后调用setCurrentIndex，映射器才会把该行值送入这些控件。依据：https://raw.githubusercontent.com/qt/qtbase/v6.2.3/src/widgets/itemviews/qdatawidgetmapper.cpp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映射器的AutoSubmit在控件失去焦点等时机向模型提交，ManualSubmit等待显式submit。模型自身还有独立的编辑策略，因此控件进入模型与模型进入数据库必须分别判断。映射器revert从模型重新填写控件，会丢弃控件尚未交出的修改，它没有回滚数据库事务。依据：https://raw.githubusercontent.com/qt/qtbase/v6.2.3/src/widgets/itemviews/qdatawidgetmapper.cpp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pper的submit先让代理把控件属性交给模型，再调用模型的submit，返回值只能说明这一条路径的结果。QSqlTableModel采用手动提交时，model的submit没有承担submitAll的全部缓存写入。应用还要执行submitAll，并在数据库commit成功后，才把本次保存告知用户。两层提交依据：https://raw.githubusercontent.com/qt/qtbase/v6.2.3/src/widgets/itemviews/qdatawidgetmapper.cpp，以及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Changed告诉应用当前索引改变，没有覆盖同一行字段变化或模型整体重置。字段编辑观察dataChanged，插入与删除观察对应结构信号，重置后重新确认有效行；保存和撤销后也重算按钮状态。模型isDirty能检查已进入缓存的修改，手动映射器控件中尚未送入模型的值，还需要应用单独记录。信号依据：https://raw.githubusercontent.com/qt/qtbase/v6.2.3/src/corelib/itemmodels/qabstractitemmodel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存依次检查映射器提交、事务开始、模型写入和数据库提交，任何一步失败都停止后续成功提示。保存前记住empNo，以便重新查询后找到同一员工；如果应用要求在提交失败后恢复编辑，还要提前保留需要恢复的值。模型写入成功与事务提交成功是两个不同结果，下一页分别记录它们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用短路判断确保映射器成功后才开始事务，并记录submitAll的结果。只有模型写入成功才尝试commit；失败时先保存正确来源的错误，再回滚并记录回滚结果，避免后来调用覆盖错误信息。这个bool保存函数片段需要QSqlError和QDebug头文件、打开的连接与手动提交模型；失败后的缓存处理还要按后两页区分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手动提交的submitAll失败时，会保留模型缓存，包括之前已经执行过的修改。外层事务回滚成功，才能把数据库恢复到保存之前，并让应用在修正缓存后再次提交；没有外层事务，前面几行可能已经写入。此时不要随手select丢掉待修正值，回滚本身失败时还要确认数据库当前状态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bmitAll成功后会重新查询，旧缓存和原选择位置可能已经消失，所以commit失败不能一概承诺编辑仍在。应用记录提交错误并尝试回滚，然后使用事先保留的编辑恢复，或者明确告诉用户未保存的值已丢失，再按确认后的结果重新加载。没有恢复方案时，自动select会进一步掩盖这次失败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户选择放弃时，先处理控件尚未交给模型的修改，再用model的revertAll丢弃模型缓存，随后用mapper的revert重新填控件，并重建照片与按钮状态。映射器撤销、模型撤销与数据库rollback针对三个不同位置。已经成功提交到数据库的值，不能靠revertAll变回原值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会重新读取数据并丢弃尚未提交的模型修改，改变编辑策略也可能清掉缓存。刷新、排序、筛选和切换操作之前，应用先让用户选择保存、放弃或取消；取消则保留现场，保存失败也停止原操作。先解决待保存值，才能进入下一次查询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取得字段结构，在记录中填写新工号和姓名等必填值，再用insertRecord的负一行号把记录追加到模型。新工号由业务规则产生，姓名还要满足界面要求与数据库约束。插入成功只是缓存接收了新记录，手动提交仍要走完整保存路径，最终约束检查由数据库承担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SQLite情景只有工号二千和二千零二两条记录，二千加行数二又得到二千零二，马上发生重复。模型行数还可能受筛选和分批获取影响，所以它既不是全表数量，也不能设计成唯一工号来源。保留教材的INT主键与非空约束，通过业务工号规则和数据库检查保证唯一；这里没有改成自动行号字段。SQLite规则依据：https://www.sqlite.org/lang_createtable.html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选择有效并取得用户确认，再检查removeRow的结果。手动提交下删除进入模型缓存，行数可能不会立即减少；返回成功还不能提示数据库删除完成。保存后根据主键重建选择，找不到记录则清空控件和照片，不能继续显示旧行的数据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照片文件后，先检查QFile是否以只读方式打开，再读全部字节并确认文件没有读取错误，最后检查QPixmap能否解码。文件打开、字节读取和图片识别是三个独立步骤，每一步失败都保留原照片并报告对应原因。通过检查的字节与图片对象，下一页分别写入模型和预览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有效行取得记录，把经过验证的照片字节放进Photo字段，并检查setRecord。模型接受后才把已经解码的图片放进标签，避免预览先成功而记录修改失败。界面预览与模型中的字节都还处在未提交状态，关闭或撤销时沿用之前的保存处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清除照片时把Photo设为NULL并检查setRecord，再清空标签。NULL与长度为零的QByteArray具有不同含义，读取时先判断isNull，再处理字节和解码结果。提交之前可以从模型撤销这次清除；数据库已经提交后，需要另一条修改才能恢复原照片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循环从模型的第一行到当前rowCount，对每条已加载记录读取Salary，把工资乘一点一，再检查setRecord。字段存在、数值转换和工资范围须在操作前确认，途中失败就停止并处理已经改过的缓存。这个循环只覆盖当前模型中的行，后面SQL统一加一千则是另一项任务，不能混用结论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owCount反映模型目前已取得的记录数，不保证数据库全表已经读完。若要遍历当前查询的全部结果，先在canFetchMore为真时调用fetchMore，再开始循环；这个查询仍可能带筛选条件。全表数量由COUNT查询取得，全表批量修改可以用带明确条件的SQL与事务，9.4继续说明。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排序字段后，setSort只设置后续select的排序，sort会立即触发重新查询。两种操作真正查询前都要解决待提交修改，保存当前empNo，再在新结果中寻找这一主键。旧行号可能属于另一名员工，重新得到有效索引后才更新控件和照片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Filter使用条件表达式，不带WHERE关键字，空字符串表示清除条件。页面工资下限是课堂固定例子，教材还使用性别和工资范围；当模型已经加载记录时，setFilter会重新查询。先处理待保存值，再按主键恢复或清空选择；用户输入的SQL参数绑定留到9.4，不把输入字符串直接拼入条件。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三种操作各到了哪个位置，再逐项显示答案。映射器submit成功之后，手动模型仍需submitAll和数据库commit成功；submitAll成功而commit失败时，缓存可能已经重查，必须依靠恢复方案。排序后旧行号不再可靠，保存empNo并按主键重新定位，才能继续操作同一员工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把表格编辑、控件映射和记录操作都接到了完整保存路径，并说明重新查询为什么会影响缓存和选择。接下来只读查询模型通过SQL选择列与行，先显示常用字段，再按选中员工的主键读取备注和照片。学生可以比较两种模型怎样分配界面显示与数据库修改的任务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9_b_table_mode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9_b_table_mode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4fb7d21d62764ec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77240"/>
            <a:ext cx="6403315" cy="352044"/>
            <a:chOff x="600456" y="777240"/>
            <a:chExt cx="6403315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77240"/>
              <a:ext cx="64033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第9章 · 9.2 · samp9_1、字段映射、记录操作与重新选择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5905500" cy="2076450"/>
            <a:chOff x="590550" y="2000250"/>
            <a:chExt cx="59055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59055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QSqlTableModel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与编辑提交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370070"/>
            <a:ext cx="8071104" cy="888492"/>
            <a:chOff x="597408" y="4370070"/>
            <a:chExt cx="80711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370070"/>
              <a:ext cx="8071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看清修改停在哪一层，才能准确说明保存和撤销。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先让employee显示，再追踪控件、模型缓存与数据库记录。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654040"/>
            <a:ext cx="7045452" cy="352044"/>
            <a:chOff x="600456" y="5654040"/>
            <a:chExt cx="7045452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654040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插入删除、照片、遍历、排序过滤，都按同一数据路径检查结果。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第9章教学课件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99753" cy="819150"/>
            <a:chOff x="590550" y="613410"/>
            <a:chExt cx="899975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997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samp9_1把表格与字段控件放在一起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2057400"/>
            <a:ext cx="5819394" cy="4101084"/>
            <a:chOff x="600456" y="2057400"/>
            <a:chExt cx="5819394" cy="410108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810250" cy="325755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34470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教材图9-3 · samp9_1完整界面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88658" y="1836420"/>
            <a:ext cx="4291584" cy="1307592"/>
            <a:chOff x="6788658" y="1836420"/>
            <a:chExt cx="4291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6788658" y="18364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左侧是表格，右侧是基本字段、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照片和备注；工具栏执行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记录操作。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8658" y="3284220"/>
            <a:ext cx="4291584" cy="1307592"/>
            <a:chOff x="6788658" y="3284220"/>
            <a:chExt cx="4291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6788658" y="32842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选中员工，比较工号与右侧值；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再编辑工资，观察保存按钮。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两处读取同一条记录。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88658" y="4884420"/>
            <a:ext cx="3681984" cy="1307592"/>
            <a:chOff x="6788658" y="4884420"/>
            <a:chExt cx="36819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6788658" y="48844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截图用于认出布局。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教师逐项演示，文字说明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数据从哪里读、送到哪里。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34692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9.2.2 · 同一员工在表格、控件和照片中的对应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模型、选择模型、视图与映射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314944" cy="1307592"/>
            <a:chOff x="597408" y="1836420"/>
            <a:chExt cx="83149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314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QSqlTableModel持有表数据，QTableView通过它显示字段。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QItemSelectionModel记录当前索引与选择，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当前索引决定要显示哪一行员工。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31870"/>
            <a:ext cx="7446264" cy="888492"/>
            <a:chOff x="597408" y="3531870"/>
            <a:chExt cx="74462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31870"/>
              <a:ext cx="7446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QDataWidgetMapper把同一模型的字段送到右侧控件。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照片按当前记录读取，与控件保持同一员工的参照。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6303264" cy="888492"/>
            <a:chOff x="597408" y="5284470"/>
            <a:chExt cx="63032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6303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这些对象使用的QSqlDatabase必须保持打开。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先销毁使用者，再关闭或移除连接。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9.2.1 · 数据与当前索引承担不同职责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27165" cy="819150"/>
            <a:chOff x="590550" y="613410"/>
            <a:chExt cx="642716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271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设置表名之后还要select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QSqlTableModel *model = new QSqlTableModel(this, 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model-&gt;setTable("employee");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model-&gt;setEditStrategy(QSqlTableModel::OnManualSubmit);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id = model-&gt;fieldIndex("empNo");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(id &lt; 0)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model-&gt;setSort(id, Qt::AscendingOrder);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(!model-&gt;select())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9625584" cy="1307592"/>
            <a:chOff x="597408" y="4827270"/>
            <a:chExt cx="9625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962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bool初始化片段：db已打开，this为管理模型寿命的窗口。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setTable准备字段，select才装入数据；失败读model-&gt;lastError。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fieldIndex返回-1时停止，不能配置不存在字段的序号。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设置字段与实际选择分开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字段序号与显示标题分开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05000"/>
            <a:chOff x="609600" y="1828800"/>
            <a:chExt cx="10972800" cy="1905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salary = model-&gt;fieldIndex("Salary");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(salary &lt; 0)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model-&gt;setHeaderData(salary, Qt::Horizontal,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QStringLiteral("工资"));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7385304" cy="850392"/>
            <a:chOff x="597408" y="4046220"/>
            <a:chExt cx="7385304" cy="850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738530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先按实际字段名取序号，再把视图标题设为中文。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setHeaderData修改显示标题，不修改数据库字段名。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284464" cy="888492"/>
            <a:chOff x="597408" y="5284470"/>
            <a:chExt cx="82844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284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record()提供字段定义，可用count与fieldName逐个检查。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字段不存在就停止，不把未经验证的列号当成固定位置。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7680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bool配置函数内片段 · 字段名与中文标题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视图隐藏大字段，代理负责编辑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9579864" cy="888492"/>
            <a:chOff x="597408" y="1931670"/>
            <a:chExt cx="95798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9579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tableView设置model及对应selectionModel，隐藏Photo、Memo列。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隐藏只改变显示，两个字段仍属于模型中的同一记录。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03270"/>
            <a:ext cx="7034784" cy="888492"/>
            <a:chOff x="597408" y="3303270"/>
            <a:chExt cx="7034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032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性别与部门使用第5章的TComboBoxDelegate，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把可选值作为下拉输入，由代理把编辑值送回模型。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821424" cy="1307592"/>
            <a:chOff x="597408" y="4827270"/>
            <a:chExt cx="68214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821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当前索引有效，才把行号送入mapper并读取照片。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没有有效行时，清空记录显示，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并停用依赖当前员工的操作。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视图、代理与当前行前提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47430" cy="819150"/>
            <a:chOff x="590550" y="613410"/>
            <a:chExt cx="854743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4743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record读取记录，field读取字段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476744" cy="1307592"/>
            <a:chOff x="597408" y="1836420"/>
            <a:chExt cx="74767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476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QSqlRecord组织多个字段，QSqlField说明一个字段。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model-&gt;record()取得字段定义；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model-&gt;record(row)还取得指定行的值。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370064" cy="1307592"/>
            <a:chOff x="597408" y="3284220"/>
            <a:chExt cx="73700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370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record.indexOf(name)查字段序号，不存在返回-1。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value读取QVariant；isNull区分数据库NULL，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不能把不存在的字段当成数值零。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690104" cy="1307592"/>
            <a:chOff x="597408" y="4884420"/>
            <a:chExt cx="7690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690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QSqlField的name、metaType、defaultValue分别读取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名称、类型和默认值，value取得字段值。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这些元信息不能代替业务输入检查。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149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QSqlRecord与QSqlField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92569" cy="819150"/>
            <a:chOff x="590550" y="613410"/>
            <a:chExt cx="699256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9256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修改record副本后必须写回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768846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 = model-&gt;record(row);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rec.setValue("Salary", newSalary);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(!model-&gt;setRecord(row, rec))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12870"/>
            <a:ext cx="7385304" cy="888492"/>
            <a:chOff x="597408" y="3912870"/>
            <a:chExt cx="73853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12870"/>
              <a:ext cx="738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row来自有效当前索引，newSalary已经过业务检查。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这是bool操作函数内的片段，setRecord失败就停止。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656064" cy="888492"/>
            <a:chOff x="597408" y="5284470"/>
            <a:chExt cx="96560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656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rec是副本。只改它，模型不会自动改变；setRecord成功才写回模型。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本课采用Manual策略，此时数据库仍未保存。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局部副本、模型缓存、数据库记录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自动策略也有提交时机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775704" cy="1307592"/>
            <a:chOff x="597408" y="1836420"/>
            <a:chExt cx="67757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775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OnFieldChange通常在已有行的字段修改后提交。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新插入行按OnRowChange处理，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避免把尚未填完整的记录写入数据库。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379464" cy="1307592"/>
            <a:chOff x="597408" y="3284220"/>
            <a:chExt cx="63794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379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OnRowChange缓存当前行，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在委托请求提交或转到另一行时写入。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setData本身不等于把整行修改立刻全部写入。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857744" cy="888492"/>
            <a:chOff x="597408" y="5284470"/>
            <a:chExt cx="78577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字段修改、离开当前行、新建行，触发条件不同。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教材使用OnManualSubmit，下面把缓存与保存动作分开。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9279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9.2.1 · Qt 6.2.3编辑策略与新行例外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140979" cy="819150"/>
            <a:chOff x="590550" y="613410"/>
            <a:chExt cx="814097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14097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Manual策略把修改留在模型缓存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491984" cy="888492"/>
            <a:chOff x="597408" y="1931670"/>
            <a:chExt cx="74919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49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OnManualSubmit下，setData、setRecord和插入删除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先改变模型缓存，数据库记录还在等待保存。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848344" cy="888492"/>
            <a:chOff x="597408" y="3379470"/>
            <a:chExt cx="88483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848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submitAll逐行执行INSERT、UPDATE、DELETE。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它不自动开启或提交数据库事务；revertAll只放弃待提交缓存。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071104" cy="888492"/>
            <a:chOff x="597408" y="5284470"/>
            <a:chExt cx="80711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071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多行修改需要共同成功时，外层显式使用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db.transaction、commit和rollback，并检查每次结果。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9.2.1 · 模型缓存与数据库事务的边界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把控件属性映射到实际字段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00862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mapper-&gt;setModel(model);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mapper-&gt;addMapping(ui-&gt;nameEdit,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model-&gt;fieldIndex("Name"));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mapper-&gt;addMapping(ui-&gt;salarySpin,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model-&gt;fieldIndex("Salary"));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9960864" cy="1764792"/>
            <a:chOff x="597408" y="4427220"/>
            <a:chExt cx="996086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9960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字段已验证，ui控件名按课堂窗口定义。addMapping使用控件用户属性，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也可显式传属性名；mapper把当前行字段写入对应控件。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766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当前行改变后，调用mapper-&gt;setCurrentIndex(row)。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只有有效索引，才能取得对应员工。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控件属性与模型字段映射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557973" cy="819150"/>
            <a:chOff x="590550" y="613410"/>
            <a:chExt cx="755797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55797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mapper策略决定控件何时送值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345424" cy="888492"/>
            <a:chOff x="597408" y="1931670"/>
            <a:chExt cx="83454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345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AutoSubmit在控件失去焦点时，把值送入模型。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ManualSubmit等待mapper-&gt;submit，才把控件值写到模型。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08020"/>
            <a:ext cx="7324344" cy="1307592"/>
            <a:chOff x="597408" y="3208020"/>
            <a:chExt cx="73243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08020"/>
              <a:ext cx="7324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若表模型采用OnManualSubmit，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控件值进入模型后，数据库记录仍在等待submitAll。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控件策略不会自动改变数据库事务策略。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333744" cy="1307592"/>
            <a:chOff x="597408" y="4884420"/>
            <a:chExt cx="63337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333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mapper-&gt;revert用模型当前值重新填充控件，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丢弃控件尚未送入模型的修改。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它不执行数据库rollback。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3561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mapper提交策略与模型编辑策略分开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169375" cy="819150"/>
            <a:chOff x="590550" y="613410"/>
            <a:chExt cx="916937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16937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mapper.submit成功仍不是保存完成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491984" cy="888492"/>
            <a:chOff x="597408" y="1931670"/>
            <a:chExt cx="74919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49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mapper.submit先让委托读取控件属性并写入模型，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最后调用模型submit。它返回bool，失败时停止保存。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598664" cy="1307592"/>
            <a:chOff x="597408" y="3284220"/>
            <a:chExt cx="75986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598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OnManualSubmit下，model-&gt;submit不写出全部缓存。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因此mapper-&gt;submit成功之后，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仍需model-&gt;submitAll把这批修改写入数据库。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3986784" cy="888492"/>
            <a:chOff x="597408" y="5284470"/>
            <a:chExt cx="3986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398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最后数据库commit成功，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才能报告这批记录已经保存。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715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9.2.3—9.2.4 · 从控件值到数据库记录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保存按钮跟随数据变化重新判断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5419344" cy="1307592"/>
            <a:chOff x="597408" y="1836420"/>
            <a:chExt cx="54193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5419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currentChanged只通知当前索引变化。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修改当前格内容未必换索引，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模型reset也不会自动通知这个信号。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9686544" cy="1307592"/>
            <a:chOff x="597408" y="3284220"/>
            <a:chExt cx="96865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9686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dataChanged表示值变化；rowsInserted、rowsRemoved表示行变化；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modelReset表示整体模型变化。按实际操作选信号，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重新计算isDirty与按钮状态。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074664" cy="1307592"/>
            <a:chOff x="597408" y="4884420"/>
            <a:chExt cx="60746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074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保存和撤销之后，也要刷新按钮。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 mapper控件尚未送入模型的修改，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需要应用另外跟踪，不能只看模型isDirty。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9.2.3 · 当前位置变化不等于全部数据变化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保存按四个结果逐步推进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775704" cy="888492"/>
            <a:chOff x="597408" y="1931670"/>
            <a:chExt cx="67757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775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先检查mapper.submit，让当前控件值进入模型。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失败就保留编辑状态，并停止后续保存。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08020"/>
            <a:ext cx="7933944" cy="1307592"/>
            <a:chOff x="597408" y="3208020"/>
            <a:chExt cx="79339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08020"/>
              <a:ext cx="7933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再检查db.transaction，成功后调用model.submitAll，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最后检查db.commit。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四步都成功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，才能更新保存成功的界面状态。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729984" cy="1307592"/>
            <a:chOff x="597408" y="488442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提前保存当前工号，用来在重新查询后恢复选择。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还应保留必要的编辑数据，准备处理提交失败。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下面用代码记住失败阶段，再区分两种恢复条件。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768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保存成功的完整前提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代码分别记录写入与提交结果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955586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(!mapper-&gt;submit() || !db.transaction())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written = model-&gt;submitAll();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committed = written &amp;&amp; db.commit();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(!committed)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auto error = written ? db.lastError() : model-&gt;lastError();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rolledBack = db.rollback();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qWarning() &lt;&lt; error.text() &lt;&lt; "rollback:" &lt;&lt; rolledBack;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true;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9214104" cy="888492"/>
            <a:chOff x="597408" y="5303520"/>
            <a:chExt cx="9214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9214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db已打开，model为Manual；失败后按后两页修正缓存或恢复记录。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不能无条件select，也不能宣告保存成功。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1567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bool保存函数片段 · 包含QSqlError和QDebug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73896" cy="819150"/>
            <a:chOff x="590550" y="613410"/>
            <a:chExt cx="907389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7389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submitAll失败时，缓存仍可供修正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9290304" cy="1307592"/>
            <a:chOff x="597408" y="1836420"/>
            <a:chExt cx="92903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9290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Manual模式的submitAll失败时保留缓存，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包括前面已经执行过的项。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有外层事务且rollback成功，数据库回到事务之前，可修正后重试。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31870"/>
            <a:ext cx="7339584" cy="888492"/>
            <a:chOff x="597408" y="3531870"/>
            <a:chExt cx="7339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318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没有外层事务时，前面成功的行可能已在数据库生效。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后面一行失败，不会自动撤销前面的写入。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547104" cy="1307592"/>
            <a:chOff x="597408" y="4884420"/>
            <a:chExt cx="6547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547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先说明失败行和原因，保留待修正数据，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不要立即select丢掉缓存。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rollback若失败，还需进一步确认数据库状态。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9860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submitAll失败缓存与事务回滚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688781" cy="819150"/>
            <a:chOff x="590550" y="613410"/>
            <a:chExt cx="868878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68878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commit失败不能保证编辑缓存还在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2836" y="1853565"/>
            <a:ext cx="6822110" cy="645414"/>
            <a:chOff x="592836" y="1853565"/>
            <a:chExt cx="6822110" cy="645414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53565"/>
              <a:ext cx="68221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submitAll已成功，commit却失败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846070"/>
            <a:ext cx="7949184" cy="1307592"/>
            <a:chOff x="597408" y="2846070"/>
            <a:chExt cx="7949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84607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Manual模式submitAll成功后会重新select。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原缓存与选择可能已重置，随后commit失败，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不能保证原编辑值仍在模型；这与前一页的失败阶段不同。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427220"/>
            <a:ext cx="8680704" cy="1764792"/>
            <a:chOff x="597408" y="4427220"/>
            <a:chExt cx="8680704" cy="1764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427220"/>
              <a:ext cx="8680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先记录提交错误并检查rollback，再恢复预先保留的编辑数据，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或告知未保存变化将丢失后重新加载。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完整应用要设计恢复方案，不能把所有失败都说成缓存保留。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失败后不自动select，保存片段也不能替代恢复方案。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先辨认失败阶段，再决定恢复方法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取消修改要先说清取消哪一层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857744" cy="1307592"/>
            <a:chOff x="597408" y="1931670"/>
            <a:chExt cx="78577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857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放弃本课未保存编辑，先处理mapper控件值，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再model-&gt;revertAll丢弃待提交缓存，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随后mapper-&gt;revert重新填充控件，并刷新照片与按钮。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84270"/>
            <a:ext cx="6638544" cy="888492"/>
            <a:chOff x="597408" y="3684270"/>
            <a:chExt cx="66385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84270"/>
              <a:ext cx="6638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mapper-&gt;revert只丢弃控件尚未送入模型的值。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数据库事务中的操作，用db.rollback处理。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019544" cy="888492"/>
            <a:chOff x="597408" y="5284470"/>
            <a:chExt cx="70195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019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数据库已提交的记录，不会因revertAll自动恢复。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若要恢复旧记录，需要另外执行相应业务操作。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4692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控件、模型缓存、数据库事务分别处理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刷新前先解决待保存修改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4901184" cy="888492"/>
            <a:chOff x="597408" y="1931670"/>
            <a:chExt cx="49011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490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select会丢弃模型未提交的修改。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改变编辑策略也会撤销待提交缓存。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08020"/>
            <a:ext cx="5205984" cy="1307592"/>
            <a:chOff x="597408" y="3208020"/>
            <a:chExt cx="5205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08020"/>
              <a:ext cx="520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刷新、排序、过滤或切换库之前，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让用户选择保存、放弃或取消。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先解决编辑，再执行原来请求的动作。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保存失败就停留在当前编辑，取消就不执行原动作。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不能把重新查询当成没有后果的界面刷新。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后面的排序、过滤，也遵守同一前提。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3076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刷新前保留用户对未保存修改的选择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插入记录要补齐必填字段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05000"/>
            <a:chOff x="609600" y="1828800"/>
            <a:chExt cx="10972800" cy="1905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 = model-&gt;record();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rec.setValue("empNo", newEmpNo);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rec.setValue("Name", newName);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(!model-&gt;insertRecord(-1, rec))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8634984" cy="850392"/>
            <a:chOff x="597408" y="4046220"/>
            <a:chExt cx="8634984" cy="850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86349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newEmpNo由业务输入或明确规则产生，newName满足姓名要求。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-1在末尾追加；指定合法行号，可以插入到相应位置。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777984" cy="888492"/>
            <a:chOff x="597408" y="5284470"/>
            <a:chExt cx="9777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77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Manual模式下，成功只表示进入模型，最终仍需保存。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检查必填值和唯一工号；数据库约束仍是最后检查，行数不能生成身份。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0497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bool插入函数内片段 · 使用教材INT主键定义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762924" cy="819150"/>
            <a:chOff x="590550" y="613410"/>
            <a:chExt cx="87629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7629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rowCount加常数不能保证唯一工号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806184" cy="1307592"/>
            <a:chOff x="597408" y="1836420"/>
            <a:chExt cx="6806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806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课堂SQLite情景：已有工号2000、2002，共2行。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教材式计算2000 + rowCount得到2002，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与已有主键冲突。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0550" y="3288030"/>
            <a:ext cx="7368159" cy="1276350"/>
            <a:chOff x="590550" y="3288030"/>
            <a:chExt cx="7368159" cy="1276350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3288030"/>
              <a:ext cx="7368159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2000 + 2 = 2002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9305544" cy="1307592"/>
            <a:chOff x="597408" y="4827270"/>
            <a:chExt cx="93055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9305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过滤或尚未取完记录时，模型行数更加不等于全表数量。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保留教材empNo的INT主键非空定义，用业务工号和约束检查，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不把表静默改成INTEGER PRIMARY KEY；记录数不能推断下一工号。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340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情景数据来自实际SQLite观察，不是教材员工数据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删除当前记录先检查有效索引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598664" cy="1307592"/>
            <a:chOff x="597408" y="1836420"/>
            <a:chExt cx="75986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598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取得selectionModel.currentIndex，先检查有效行。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让用户确认后，调用model-&gt;removeRow(row)，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并检查返回的bool结果。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943344" cy="1307592"/>
            <a:chOff x="597408" y="3284220"/>
            <a:chExt cx="69433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943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Manual策略先标记删除，rowCount未必立即减少。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removeRow成功，不代表数据库已经删除。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submitAll与事务提交之后，再观察数据库结果。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5815584" cy="888492"/>
            <a:chOff x="597408" y="5284470"/>
            <a:chExt cx="5815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保存刷新后按工号恢复，或清空选择。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不要沿用旧行号继续读取照片和映射控件。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9846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当前索引、删除标记与真实提交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照片先读成字节，再验证图片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file(photoPath);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(!file.open(QIODevice::ReadOnly))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file.readAll();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(file.error() != QFileDevice::NoError)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QPixmap photo;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(!photo.loadFromData(bytes))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9153144" cy="1764792"/>
            <a:chOff x="597408" y="4427220"/>
            <a:chExt cx="915314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9153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bool函数片段：当前记录有效，照片文件已选定，使用局部QFile。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打开或读取失败时，用errorString解释原因，保留旧照片。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文件读取正常，还需图片可解码；这两次检查都成功，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才把bytes用于下一页的Photo字段。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319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文件读取与QPixmap解码分别验证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264603" cy="819150"/>
            <a:chOff x="590550" y="613410"/>
            <a:chExt cx="726460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26460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Photo写回模型后再更新显示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05000"/>
            <a:chOff x="609600" y="1828800"/>
            <a:chExt cx="10972800" cy="1905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76884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 = model-&gt;record(row);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rec.setValue("Photo", bytes);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(!model-&gt;setRecord(row, rec))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ui-&gt;photoLabel-&gt;setPixmap(photo);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6486144" cy="850392"/>
            <a:chOff x="597408" y="4046220"/>
            <a:chExt cx="6486144" cy="850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48614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bytes和photo已通过前页验证，row有效。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这是bool操作函数片段，成功后还有后续返回。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991344" cy="888492"/>
            <a:chOff x="597408" y="5284470"/>
            <a:chExt cx="99913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99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setRecord成功后才更新标签；标签是预览，Photo字段才是待保存数据。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Manual缓存尚未保存，关闭或撤销仍按同一编辑流程处理。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4692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先确认模型接受照片字节，再显示预览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41034" cy="819150"/>
            <a:chOff x="590550" y="613410"/>
            <a:chExt cx="64410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410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清除照片时明确写入NULL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05000"/>
            <a:chOff x="609600" y="1828800"/>
            <a:chExt cx="10972800" cy="1905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76884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 = model-&gt;record(row);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rec.setNull("Photo");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(!model-&gt;setRecord(row, rec))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ui-&gt;photoLabel-&gt;clear();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9686544" cy="850392"/>
            <a:chOff x="597408" y="4046220"/>
            <a:chExt cx="9686544" cy="850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968654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本课清除照片写入数据库NULL，表示没有值；它不同于空QByteArray。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读取时先判断isNull，再取字节并解码。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854184" cy="888492"/>
            <a:chOff x="597408" y="5284470"/>
            <a:chExt cx="9854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854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row有效，setRecord成功后才清标签；片段位于bool操作函数内。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清除仍属于Manual缓存，提交前可撤销，提交后不能靠revertAll找回。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0772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NULL、空字节数组与已提交记录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25057" cy="819150"/>
            <a:chOff x="590550" y="613410"/>
            <a:chExt cx="662505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2505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教材遍历工资执行乘以1.1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row = 0; row &lt; model-&gt;rowCount(); ++row)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rec = model-&gt;record(row);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salary = rec.value("Salary").toDouble();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rec.setValue("Salary", salary * 1.1);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(!model-&gt;setRecord(row, rec))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10037064" cy="1764792"/>
            <a:chOff x="597408" y="4427220"/>
            <a:chExt cx="1003706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10037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bool操作片段，先确认Salary字段与业务范围；只处理模型已装入、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符合当前过滤条件的行，仍需按完整流程保存。9.4的加1000是另一任务。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中途失败就停止，说明缓存已改到哪里，再决定撤销或修正。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不能把本次循环说成整张数据库表已修改完成。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循环对象是当前模型结果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模型行数与数据库总数分开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726424" cy="1307592"/>
            <a:chOff x="597408" y="1931670"/>
            <a:chExt cx="87264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726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rowCount是模型当前行数，未必是数据库全表数量。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需要全部模型结果时，在支持的情况下反复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canFetchMore与fetchMore，直到当前查询结果取完，再遍历。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60470"/>
            <a:ext cx="4698412" cy="938403"/>
            <a:chOff x="597408" y="3760470"/>
            <a:chExt cx="4698412" cy="938403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76047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数据库总记录数用独立查询：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932" y="4288155"/>
              <a:ext cx="46968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 COUNT(*) FROM employee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574024" cy="888492"/>
            <a:chOff x="597408" y="5284470"/>
            <a:chExt cx="85740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不把当前模型rowCount当成全表总数。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批量全表修改更适合明确SQL，9.4继续说明WHERE范围和事务。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4692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已装入结果、当前查询范围与全表总数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排序先设规则，重新选择才生效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720584" cy="1307592"/>
            <a:chOff x="597408" y="1836420"/>
            <a:chExt cx="7720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720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按字段名验证列序号后，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setSort(column, Qt::AscendingOrder)只设置规则，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下一次select才采用该排序。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31870"/>
            <a:ext cx="5510784" cy="888492"/>
            <a:chOff x="597408" y="3531870"/>
            <a:chExt cx="5510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318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sort(column, order)立即重新选择。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未保存修改先按保存、放弃或取消处理。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425184" cy="1307592"/>
            <a:chOff x="597408" y="4884420"/>
            <a:chExt cx="6425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保存当前empNo，重选后按主键查找同一员工。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原来的行号不再代表同一条记录。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刷新控件和照片之前，重新确认当前索引有效。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003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setSort与sort的触发时间不同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过滤是新的选择条件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19200"/>
            <a:chOff x="609600" y="1828800"/>
            <a:chExt cx="10972800" cy="1219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21205"/>
              <a:ext cx="5155311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model-&gt;setFilter("Salary &gt;= 5000");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model-&gt;setFilter(""); // 清除过滤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79470"/>
            <a:ext cx="7644384" cy="1307592"/>
            <a:chOff x="597408" y="3379470"/>
            <a:chExt cx="7644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794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setFilter接收WHERE条件片段，不带WHERE关键字。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教材按性别、工资范围等过滤；本页给出课堂静态条件。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用户值不直接拼接SQL，复杂查询在后面使用参数绑定。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6729984" cy="888492"/>
            <a:chOff x="597408" y="5284470"/>
            <a:chExt cx="6729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已经装入数据时，setFilter会重新选择。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先解决待保存编辑，重选后恢复或清空当前记录。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2769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9.2.4 · 两条语句分别演示设置与清除，不是同一过滤动作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练习：修改到底停在哪一层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6744614" cy="469392"/>
            <a:chOff x="597408" y="1912620"/>
            <a:chExt cx="6744614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67446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mapper.submit成功，是否已写入数据库？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8622487" cy="469392"/>
            <a:chOff x="597408" y="2522220"/>
            <a:chExt cx="8622487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86224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Manual表模型仍需submitAll，最后commit成功才算保存。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8082686" cy="469392"/>
            <a:chOff x="597408" y="3360420"/>
            <a:chExt cx="808268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80826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submitAll成功但commit失败，原缓存一定保留吗？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9064752" cy="469392"/>
            <a:chOff x="597408" y="3970020"/>
            <a:chExt cx="906475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90647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不一定。成功submitAll可能已重选，需要准备编辑恢复方案。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08220"/>
            <a:ext cx="6259982" cy="469392"/>
            <a:chOff x="597408" y="4808220"/>
            <a:chExt cx="6259982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08220"/>
              <a:ext cx="62599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排序后，继续用旧row读取员工安全吗？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41620"/>
            <a:ext cx="3986784" cy="850392"/>
            <a:chOff x="597408" y="5341620"/>
            <a:chExt cx="3986784" cy="850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41620"/>
              <a:ext cx="39867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位置可能变化。保存empNo，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重选后按主键定位同一员工。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1299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9.2 · 先判断，再按题目顺序点击显示答案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4838700" cy="1924050"/>
            <a:chOff x="590550" y="2045970"/>
            <a:chExt cx="48387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48387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表模型会编辑，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下一份只查询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293870"/>
            <a:ext cx="6425184" cy="888492"/>
            <a:chOff x="597408" y="4293870"/>
            <a:chExt cx="64251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2938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单表编辑、照片、遍历、排序过滤已经展开。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保存的成功条件覆盖控件、模型缓存和数据库。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41620"/>
            <a:ext cx="9777984" cy="850392"/>
            <a:chOff x="597408" y="5341620"/>
            <a:chExt cx="9777984" cy="850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41620"/>
              <a:ext cx="97779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9.3让SQL决定显示哪些字段与记录，由QSqlQueryModel显示只读结果，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选中员工后再按主键读取照片和备注。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8957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第9章 · 下一份9.3查询模型与按需读取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9_b_table_model">
  <a:themeElements>
    <a:clrScheme name="qt6_ch09_b_table_mode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b_table_mode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b_table_mod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9_b_table_model">
  <a:themeElements>
    <a:clrScheme name="qt6_ch09_b_table_mode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b_table_mode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b_table_mod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2026-10-06T19:07:26Z</dcterms:created>
  <dcterms:modified xsi:type="dcterms:W3CDTF">2026-10-06T19:07:26Z</dcterms:modified>
  <cp:category/>
  <cp:contentStatus/>
</cp:coreProperties>
</file>