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7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  <Relationship Id="rId27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表模型已经让我们看过编辑和保存，这份改用QSqlQueryModel显示只读结果。SQL先选择常用字段和记录，选中员工后再按工号读取照片与备注。查询错误、字段索引和当前行都检查清楚，才能把表格、映射器与明细连接起来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认出教材samp9_2的表格、右侧控件、照片、备注与记录导航。选中一名员工后比较两处工号，再观察照片与备注是否随同一员工改变；常用七字段来自概览结果，明细另行查询。截图提供完整布局参照，具体操作由教师逐项演示，学生沿着数据来源判断显示是否一致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SqlQueryModel用setQuery建立SELECT结果，QTableView从模型读取行和列，它没有表模型的单表编辑职责。表格和右侧字段控件在本课都保持只读，避免输入产生能够保存的错误期待。9.2处理可编辑表，9.4再让QSqlQuery显式执行写入SQL。只读接口依据：https://raw.githubusercontent.com/qt/qtbase/v6.2.3/src/sql/models/qsqlquerymodel.cpp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这条SELECT依次读取工号、姓名、性别、生日、省份、部门和工资七个字段，从employee取得记录并按工号排序。empNo保留身份，ORDER BY明确显示顺序，本课把完整字符串保存成selectSql，后面初始化与刷新都使用它。Photo和Memo留给当前员工的明细，概览因而少读这些值；实际速度还受数据和驱动影响，不能未经测量便承诺提升幅度。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bool初始化片段使用已经打开的db，this管理模型寿命，selectSql是上一页完整查询。setQuery返回void，所以不能把调用放进成功或失败的bool判断；调用后从模型lastError检查错误，代码使用QSqlError头文件。查询没有错误但零行是合法空结果，清空依赖员工记录的显示。依据：https://raw.githubusercontent.com/qt/qtbase/v6.2.3/src/sql/models/qsqlquerymodel.cpp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从model的record取得结果字段结构，再通过indexOf找到Salary，负一表示字段不存在，必须停止初始化。检查成功后把横向显示标题改成工资，数据库字段仍叫Salary。查询模型使用QSqlRecord查字段索引，不把表模型的fieldIndex接口照搬过来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表格绑定model后把编辑触发方式设为NoEditTriggers，仍允许选择与查看。姓名和工资等支持setReadOnly的控件保持可选择、可复制的只读内容；只隐藏保存按钮不能阻止错误输入期待。组合框没有setReadOnly，可以换成只读文本或禁用并检查可读性，导航与员工选择继续工作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映射器绑定同一个model，使用已经验证的Name与Salary索引，把值送进本课姓名和工资控件。ui变量名按课堂窗口定义，控件事先限制编辑，映射器移动后负责显示当前行。只读模型没有这份课件的保存路径，不能把映射器提交解释成数据库更新。映射器依据：https://raw.githubusercontent.com/qt/qtbase/v6.2.3/src/widgets/itemviews/qdatawidgetmapper.cpp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处理当前行变化时先检查current是否有效，没有有效行就清空照片和备注并禁用依赖员工的操作。有行时先让映射器定位，再取得current.row对应记录，用已经验证的empNo字段索引读工号。把这一工号交给明细查询，模型重置或列表为空时也重新检查，避免沿用上次记录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行号只表示显示位置，排序或重查后，一名员工可能从第三行移动到第一行，第三行已经是别的员工。明细WHERE条件要用当前记录中的empNo绑定，才能继续寻找同一身份。没有有效员工时清空明细，不能让上一张照片替代当前查询结果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已打开的db上建立detail，先准备按工号查询Memo与Photo的SQL，再把有效当前记录中的empNo绑定到:id并执行。prepare和exec分别检查，失败时从detail的lastError读取原因；当前行号不能替代工号。这个bool明细函数片段完成查询执行，下一页才让游标进入结果记录。参数接口依据：https://raw.githubusercontent.com/qt/qtbase/v6.2.3/src/sql/kernel/qsqlquery.cpp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xec成功之后，游标还需要next定位，next为真才读第一列Memo和第二列Photo。next为假时检查lastError，错误有效是遍历失败，没有错误是没有匹配记录，两种情况要分别报告。员工可能已被其他操作删除，无结果时清空明细并告知记录变化，不能继续显示上一员工的内容。游标接口依据：https://raw.githubusercontent.com/qt/qtbase/v6.2.3/src/sql/kernel/qsqlquery.cpp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取得当前行后，Memo为NULL时显示空备注，否则转成文本。Photo先判断isNull，非NULL才取QByteArray；没有值、零字节和有字节但不能解码是三种情况。loadFromData成功才显示图片，其余情况先清掉旧照片，再区分没有值和格式无法识别。数据库NULL规则依据：https://www.sqlite.org/lang_expr.html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owCount只给出模型已经取得的行数，不能直接当成employee总记录数。Qt六点二点三的SQLite驱动不支持QuerySize，模型会分批获取，要在canFetchMore为真时继续fetchMore。这些行仍属于当前SELECT，筛选条件没有消失，取完查询不等于读完未经筛选的表。依据：https://raw.githubusercontent.com/qt/qtbase/v6.2.3/src/sql/models/qsqlquerymodel.cpp，以及https://raw.githubusercontent.com/qt/qtbase/v6.2.3/src/plugins/sqldrivers/sqlite/qsql_sqlite.cpp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条和上一条先检查当前行与边界，下一条到已加载末尾时先判断能否补取，再判断新行存在。到当前查询最后一条，需要先取完剩余结果，只调用映射器toLast可能停在目前已加载的末尾。空结果禁用导航，有结果则在移动映射器后同步表格选择，再根据有效行和剩余结果更新按钮。增量接口依据：https://raw.githubusercontent.com/qt/qtbase/v6.2.3/src/sql/models/qsqlquerymodel.cpp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UNT查询统计employee全表；若列表带筛选，数量查询必须使用对应WHERE条件与参数，才能解释同一范围。exec和next成功后读取第一列数值，不能借模型当前加载数代替统计。取得每条记录与计算数量是两个任务，大结果不需要为统计把所有照片送进界面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bool片段在打开的db上执行selectSql，显式关闭forwardOnly，prepare与exec成功后把query移入已创建的model，再检查模型错误。Qt六点二的右值重载要求查询active且非forwardOnly，std的move需要utility头文件。带参数时在exec之前绑定，代码沿用已有完整SELECT，并没有使用已弃用的复制重载。版本依据：https://raw.githubusercontent.com/qt/qtbase/v6.2.3/src/sql/models/qsqlquerymodel.cpp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odel的query取得查询副本，执行副本不会让模型重新建立显示结果。刷新要重新setQuery并检查lastError，保留原SELECT的字段、筛选与排序，避免改变列表含义。重查前保存empNo，之后按主键寻找同一员工，必要时取得后续行；最终找不到就清空选择和明细，并重算按钮状态。刷新边界依据：https://raw.githubusercontent.com/qt/qtbase/v6.2.3/src/sql/models/qsqlquerymodel.cpp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判断查询状态、数量范围与刷新操作，再逐项显示答案。没有错误但零行是合法空结果，相关显示清空并禁用依赖记录的操作；rowCount可能只包含部分加载且经过筛选的记录。执行query副本不会刷新模型，要重新setQuery检查错误，再按empNo恢复选择与明细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概览SELECT给出七个常用字段，当前行验证后用empNo读取Memo和Photo，再分别处理NULL与图片解码，同一员工贯穿两次读取。9.4在这个只读显示基础上增加编辑对话框，QSqlQuery把收集的字段值绑定进SQL。写入结果和模型刷新仍要各自检查，不能把界面变化当成数据库写入证明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9_c_query_model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9_c_query_model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f132979e2d95e358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834390"/>
            <a:ext cx="6645631" cy="352044"/>
            <a:chOff x="600456" y="834390"/>
            <a:chExt cx="6645631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834390"/>
              <a:ext cx="66456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第9章 · 9.3 · samp9_2，概览查询、主键明细、导航与刷新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00250"/>
            <a:ext cx="5905500" cy="2076450"/>
            <a:chOff x="590550" y="2000250"/>
            <a:chExt cx="5905500" cy="20764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00250"/>
              <a:ext cx="59055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QSqlQueryModel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与查询显示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370070"/>
            <a:ext cx="7949184" cy="888492"/>
            <a:chOff x="597408" y="4370070"/>
            <a:chExt cx="79491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37007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SQL选择显示哪些列和行，模型呈现只读结果。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常用字段先显示；选中员工后，再按工号读取照片与备注。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0456" y="5615940"/>
            <a:ext cx="6560820" cy="352044"/>
            <a:chOff x="600456" y="5615940"/>
            <a:chExt cx="6560820" cy="352044"/>
          </a:xfrm>
        </p:grpSpPr>
        <p:sp>
          <p:nvSpPr>
            <p:cNvPr id="8" name="TextBox 8"/>
            <p:cNvSpPr txBox="1"/>
            <p:nvPr/>
          </p:nvSpPr>
          <p:spPr>
            <a:xfrm>
              <a:off x="600456" y="5615940"/>
              <a:ext cx="65608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检查查询、字段索引与当前行，再连接表格、映射器和明细。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128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 C++ 开发指南 · 第9章教学课件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01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868945" cy="819150"/>
            <a:chOff x="590550" y="613410"/>
            <a:chExt cx="786894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86894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先看samp9_2怎样分配读取任务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0456" y="2057400"/>
            <a:ext cx="5819394" cy="4101084"/>
            <a:chOff x="600456" y="2057400"/>
            <a:chExt cx="5819394" cy="4101084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5810250" cy="3381375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600456" y="5806440"/>
              <a:ext cx="34470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教材图9-6 · samp9_2完整界面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88658" y="1836420"/>
            <a:ext cx="3377184" cy="1307592"/>
            <a:chOff x="6788658" y="1836420"/>
            <a:chExt cx="33771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6788658" y="1836420"/>
              <a:ext cx="3377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表格显示七个常用字段。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右侧控件显示当前员工；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照片和备注另行查询。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88658" y="3284220"/>
            <a:ext cx="3681984" cy="1307592"/>
            <a:chOff x="6788658" y="3284220"/>
            <a:chExt cx="36819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6788658" y="3284220"/>
              <a:ext cx="3681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选中一名员工，先比工号，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再观察照片与备注变化。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这些内容应属于同一员工。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88658" y="4884420"/>
            <a:ext cx="3681984" cy="1307592"/>
            <a:chOff x="6788658" y="4884420"/>
            <a:chExt cx="3681984" cy="1307592"/>
          </a:xfrm>
        </p:grpSpPr>
        <p:sp>
          <p:nvSpPr>
            <p:cNvPr id="11" name="TextBox 11"/>
            <p:cNvSpPr txBox="1"/>
            <p:nvPr/>
          </p:nvSpPr>
          <p:spPr>
            <a:xfrm>
              <a:off x="6788658" y="4884420"/>
              <a:ext cx="3681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截图用来认出布局。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教师逐项演示，学生沿着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概览与明细追踪数据来源。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404610"/>
              <a:ext cx="233842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9.3.2 · 同一员工的概览与明细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查询模型显示结果，不负责编辑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8375904" cy="1307592"/>
            <a:chOff x="597408" y="1836420"/>
            <a:chExt cx="83759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8375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QSqlQueryModel使用setQuery执行SELECT并建立只读结果。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QTableView读取模型中的行与列，显示给用户。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单元格修改不能被当成更新数据库的操作。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339584" cy="888492"/>
            <a:chOff x="597408" y="3379470"/>
            <a:chExt cx="73395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本课关闭表格编辑，右侧字段控件也设置为只读。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界面应让学生看到数据，同时清楚哪些操作可以执行。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8360664" cy="888492"/>
            <a:chOff x="597408" y="5284470"/>
            <a:chExt cx="836066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83606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9.2的QSqlTableModel负责单表编辑；本份先完成只读查询。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需要修改记录时，9.4使用QSqlQuery显式执行写入SQL。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74518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9.3.1 · Qt 6.2查询模型的只读接口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532778" cy="819150"/>
            <a:chOff x="590550" y="613410"/>
            <a:chExt cx="653277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53277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SELECT明确选择七个字段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81200"/>
            <a:chOff x="609600" y="1828800"/>
            <a:chExt cx="10972800" cy="1981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981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40255"/>
              <a:ext cx="544868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 empNo, Name, Gender, Birthday,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Province, Department, Salary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FROM employee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ORDER BY empNo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41470"/>
            <a:ext cx="8436864" cy="888492"/>
            <a:chOff x="597408" y="4141470"/>
            <a:chExt cx="84368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41470"/>
              <a:ext cx="8436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empNo保留员工身份，ORDER BY明确初始显示顺序。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本课把这条完整SQL保存为selectSql，供后续初始化与刷新。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9153144" cy="888492"/>
            <a:chOff x="597408" y="5284470"/>
            <a:chExt cx="915314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9153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Photo和Memo留给当前员工的明细查询，减少概览中无须读取的值。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实际速度受数据量和驱动影响，需要测量后才能判断。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46622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9.3.2 · 教材七字段查询 · selectSql为本课保存的SQL字符串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621448" cy="819150"/>
            <a:chOff x="590550" y="613410"/>
            <a:chExt cx="76214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6214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setQuery之后检查lastError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676400"/>
            <a:chOff x="609600" y="1828800"/>
            <a:chExt cx="10972800" cy="1676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676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40255"/>
              <a:ext cx="7208901" cy="1248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QSqlQueryModel *model = new QSqlQueryModel(this);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model-&gt;setQuery(selectSql, db);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(model-&gt;lastError().isValid()) return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836670"/>
            <a:ext cx="8406384" cy="888492"/>
            <a:chOff x="597408" y="3836670"/>
            <a:chExt cx="84063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836670"/>
              <a:ext cx="8406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这是bool初始化函数片段：db已经打开，this管理模型寿命。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selectSql是上一页完整SELECT，需包含QSqlError头文件。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8558784" cy="888492"/>
            <a:chOff x="597408" y="5284470"/>
            <a:chExt cx="85587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8558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setQuery返回void；调用之后，从模型lastError判断错误。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没有错误但返回零行，是合法空结果，应清空依赖记录的显示。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35615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9.3.1—9.3.2 · 查询调用与执行结果分开判断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字段位置从结果结构查找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81200"/>
            <a:chOff x="609600" y="1828800"/>
            <a:chExt cx="10972800" cy="1981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981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56882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QSqlRecord fields = model-&gt;record();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salary = fields.indexOf("Salary");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(salary &lt; 0)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model-&gt;setHeaderData(salary, Qt::Horizontal,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 QStringLiteral("工资"));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41470"/>
            <a:ext cx="9015984" cy="888492"/>
            <a:chOff x="597408" y="4141470"/>
            <a:chExt cx="90159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41470"/>
              <a:ext cx="9015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bool初始化片段：查询已成功，fields保存查询结果的字段结构。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indexOf找不到字段时返回-1，不能把这个值继续当列号使用。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8863584" cy="888492"/>
            <a:chOff x="597408" y="5284470"/>
            <a:chExt cx="88635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8863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查询模型通过QSqlRecord查索引，不使用表模型的fieldIndex。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setHeaderData只改显示标题，SELECT字段仍叫Salary。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6615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9.3.2 · 结果字段索引与中文列标题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让表格和控件保持只读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8985504" cy="1307592"/>
            <a:chOff x="597408" y="1836420"/>
            <a:chExt cx="89855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8985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tableView绑定model，并把编辑触发方式设为NoEditTriggers。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表格可以选择与查看，界面不提供单元格输入。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只隐藏保存按钮，仍会让学生误以为输入能够保存。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050024" cy="888492"/>
            <a:chOff x="597408" y="3379470"/>
            <a:chExt cx="705002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050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姓名、工资等支持setReadOnly的控件设置为只读。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需要复制文本时，保留可选择、可复制的显示方式。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339584" cy="1307592"/>
            <a:chOff x="597408" y="4884420"/>
            <a:chExt cx="73395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性别、部门的组合框没有setReadOnly。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可以改成只读文本，或禁用输入并保证内容仍看得清。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导航和员工选择继续可用；本课只限制数据修改。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230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9.3.2 · 让界面交互符合只读结果模型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映射器仍按字段索引连接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62216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mapper-&gt;setModel(model);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mapper-&gt;addMapping(ui-&gt;nameEdit,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fields.indexOf("Name"));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mapper-&gt;addMapping(ui-&gt;salarySpin,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fields.indexOf("Salary"));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27220"/>
            <a:ext cx="7949184" cy="888492"/>
            <a:chOff x="597408" y="4427220"/>
            <a:chExt cx="7949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Name和Salary索引已经验证，ui名称按本课窗口定义。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控件已限制编辑；映射器移动后，把这一行的值填入控件。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494020"/>
            <a:ext cx="8101584" cy="469392"/>
            <a:chOff x="597408" y="5494020"/>
            <a:chExt cx="8101584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4940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映射器负责显示字段；不对这个只读模型设计保存路径。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46923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9.3.2 · 字段映射继续沿用，编辑职责另行处理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当前行有效才能读取员工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055864" cy="888492"/>
            <a:chOff x="597408" y="1931670"/>
            <a:chExt cx="805586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055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先检查current.isValid()，无有效行时清空照片和备注。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同时禁用依赖当前员工的操作，避免使用上次的记录。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8970264" cy="1307592"/>
            <a:chOff x="597408" y="3284220"/>
            <a:chExt cx="89702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8970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索引有效时，调用mapper-&gt;setCurrentModelIndex(current)。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再从model-&gt;record(current.row())取得这一行，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使用已经验证的empNo字段索引读取工号。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7644384" cy="888492"/>
            <a:chOff x="597408" y="5284470"/>
            <a:chExt cx="76443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把当前empNo交给明细查询，不读旧行留下的工号。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列表为空或重置时，重新确认索引后再处理控件与明细。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33842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9.3.2 · 当前行切换与无效索引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行号表示位置，工号表示身份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2065020"/>
            <a:ext cx="7644384" cy="1307592"/>
            <a:chOff x="597408" y="2065020"/>
            <a:chExt cx="76443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206502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排序或重新查询后，一名员工可能从第三行移到第一行。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第三行此时可能是另一名员工。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所以不能把row当成工号，也不能让旧行号决定明细。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770120"/>
            <a:ext cx="7568184" cy="1307592"/>
            <a:chOff x="597408" y="4770120"/>
            <a:chExt cx="75681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770120"/>
              <a:ext cx="7568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从当前记录读取empNo，用它作为明细查询的绑定参数。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这样，SELECT的WHERE条件才会寻找正在查看的员工。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没有有效员工时清空明细，不能沿用上一张照片。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404610"/>
              <a:ext cx="233842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9.3.2 · 位置与主键的不同用途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按主键准备明细查询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08901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QSqlQuery detail(db);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(!detail.prepare("SELECT Memo, Photo FROM employee 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"WHERE empNo = :id"))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detail.bindValue(":id", empNo);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(!detail.exec()) return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522470"/>
            <a:ext cx="8574024" cy="888492"/>
            <a:chOff x="597408" y="4522470"/>
            <a:chExt cx="85740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22470"/>
              <a:ext cx="8574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bool明细函数片段：db已经打开，empNo来自有效的当前记录。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占位符:id接收工号值，不能用当前行号替代。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646420"/>
            <a:ext cx="9679290" cy="469392"/>
            <a:chOff x="597408" y="5646420"/>
            <a:chExt cx="9679290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646420"/>
              <a:ext cx="96792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prepare和exec都检查；失败时，从detail.lastError读取原因。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42839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9.3.2 · 主键参数绑定；QSqlQuery需使用同一打开的连接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352898" cy="819150"/>
            <a:chOff x="590550" y="613410"/>
            <a:chExt cx="535289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35289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exec成功后还要next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903464" cy="1307592"/>
            <a:chOff x="597408" y="1836420"/>
            <a:chExt cx="79034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903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exec成功表示SQL已经执行，游标还没有指向第一条记录。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detail.next()返回true，才能用value读取当前行：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value(0)是Memo，value(1)是Photo。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949184" cy="1307592"/>
            <a:chOff x="597408" y="3284220"/>
            <a:chExt cx="79491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949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next返回false时，再检查detail.lastError。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错误有效，说明遍历失败；没有错误，说明没有匹配记录。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不能把两种结果都解释成数据库读取成功。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7644384" cy="888492"/>
            <a:chOff x="597408" y="5284470"/>
            <a:chExt cx="76443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员工可能已被其他操作删除；无结果时清空照片和备注。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告诉用户记录已变化，避免继续显示上一名员工的明细。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4680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9.3.2 · SQL执行、游标定位、值读取分别检查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441034" cy="819150"/>
            <a:chOff x="590550" y="613410"/>
            <a:chExt cx="644103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44103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NULL与图片解码分开检查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461504" cy="888492"/>
            <a:chOff x="597408" y="1931670"/>
            <a:chExt cx="746150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461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当前行已经取得，再读取Memo和Photo字段。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Memo为NULL时显示空备注；否则把字段值转换成文本。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263384" cy="1307592"/>
            <a:chOff x="597408" y="3284220"/>
            <a:chExt cx="72633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263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Photo先用isNull判断，非NULL才转成QByteArray。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NULL表示没有值，空字节表示字节数为零；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有字节也不保证它们能够组成图片。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8147304" cy="1307592"/>
            <a:chOff x="597408" y="4884420"/>
            <a:chExt cx="81473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8147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QPixmap的loadFromData返回true，才显示解码后的图片。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没有照片或解码失败，都先清空旧照片；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再说明没有值，还是图片格式无法识别。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72343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9.3.2 · NULL、空字节与不可解码图片是不同结果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模型行数只表示目前已加载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242304" cy="888492"/>
            <a:chOff x="597408" y="1931670"/>
            <a:chExt cx="624230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242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rowCount是模型目前已经取得的行数。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它不能直接当成employee数据表的总记录数。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8025384" cy="1307592"/>
            <a:chOff x="597408" y="3284220"/>
            <a:chExt cx="80253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8025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驱动不能报告完整查询大小时，模型会分批取得记录。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本课SQLite驱动不支持QuerySize，因此要检查剩余结果。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canFetchMore为true时，fetchMore继续取得后面的行。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7720584" cy="888492"/>
            <a:chOff x="597408" y="5284470"/>
            <a:chExt cx="77205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7720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fetchMore补取的是当前SELECT，原筛选条件仍然存在。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取完当前结果，也不等于读完未经筛选的整张表。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24436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9.3.1 · Qt 6.2.3 SQLite驱动与增量获取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导航先检查边界和剩余结果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827264" cy="1307592"/>
            <a:chOff x="597408" y="1836420"/>
            <a:chExt cx="78272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827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第一条与上一条先确认当前行和边界。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下一条到达已加载结果的末尾时，先检查canFetchMore，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必要时fetchMore，再判断新行是否存在。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425184" cy="1307592"/>
            <a:chOff x="597408" y="3284220"/>
            <a:chExt cx="64251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若要到当前查询的最后一条，先取完剩余结果。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然后定位最后行；只调用mapper的toLast，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可能只到已经加载的末尾。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7949184" cy="888492"/>
            <a:chOff x="597408" y="5284470"/>
            <a:chExt cx="79491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空结果时禁用导航；有行时，移动映射器后同步表格选择。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按钮状态根据当前有效行和剩余结果重新判断。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1461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9.3.2 · 教材记录导航，补上增量获取前提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00416" cy="819150"/>
            <a:chOff x="590550" y="613410"/>
            <a:chExt cx="790041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004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完整查询大小用COUNT说明范围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914400"/>
            <a:chOff x="609600" y="1828800"/>
            <a:chExt cx="10972800" cy="914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914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135505"/>
              <a:ext cx="469688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 COUNT(*) FROM employee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284220"/>
            <a:ext cx="6973824" cy="1307592"/>
            <a:chOff x="597408" y="3284220"/>
            <a:chExt cx="69738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284220"/>
              <a:ext cx="69738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这条SQL统计employee全表。若列表有WHERE筛选，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统计对应结果时，COUNT也要使用同样条件与参数。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exec和next都成功后，才从结果第一列读取数量。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7949184" cy="1307592"/>
            <a:chOff x="597408" y="4884420"/>
            <a:chExt cx="79491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84420"/>
              <a:ext cx="7949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查询数量与获取每条记录是两个任务。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大结果不必为了统计数量，把所有照片加载到界面。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先说明数量的表与条件，学生才能理解数字覆盖哪些记录。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50245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9.3.1—9.3.2 · 当前加载数与同条件COUNT分开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160198" cy="819150"/>
            <a:chOff x="590550" y="613410"/>
            <a:chExt cx="616019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16019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Qt6.2接收已执行的查询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91553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QSqlQuery query(db);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query.setForwardOnly(false);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(!query.prepare(selectSql))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(!query.exec())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model-&gt;setQuery(std::move(query));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(model-&gt;lastError().isValid()) return false;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427220"/>
            <a:ext cx="9823704" cy="1764792"/>
            <a:chOff x="597408" y="4427220"/>
            <a:chExt cx="9823704" cy="1764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9823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bool初始化片段：db已打开，model已创建，需包含utility头文件。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Qt6.2的重载接收QSqlQuery&amp;&amp;：查询必须active，且非forwardOnly。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888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selectSql沿用前面的完整SQL；有参数时在exec前绑定。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这里移入已经执行的查询，不使用已弃用的复制重载。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7250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9.3.1 · 教材Qt 6.2的右值查询重载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刷新要重新设置模型查询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400544" cy="888492"/>
            <a:chOff x="597408" y="1931670"/>
            <a:chExt cx="740054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400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model-&gt;query()取得查询副本。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对这个副本调用exec，不会让模型重新建立界面结果。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9305544" cy="1307592"/>
            <a:chOff x="597408" y="3284220"/>
            <a:chExt cx="930554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93055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刷新使用model-&gt;setQuery(selectSql, db)，再检查lastError。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selectSql应保留原来的字段、筛选与排序，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否则这次“刷新”会改变列表含义。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7629144" cy="1307592"/>
            <a:chOff x="597408" y="4884420"/>
            <a:chExt cx="76291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7629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重查前保存当前empNo，重查后按主键查找同一员工。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员工可能在尚未取得的结果里，需要时继续fetchMore。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最终找不到，就清空选择和明细，重新判断按钮状态。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70997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9.3.1—9.3.2 · 模型重查与主键恢复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练习：查询结果能说明什么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808481" cy="469392"/>
            <a:chOff x="597408" y="1931670"/>
            <a:chExt cx="7808481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8084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setQuery没有错误，但结果为零行，该怎样显示？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522220"/>
            <a:ext cx="8101584" cy="469392"/>
            <a:chOff x="597408" y="2522220"/>
            <a:chExt cx="8101584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5222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这是合法空结果；清空依赖记录的控件，禁用相关操作。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79470"/>
            <a:ext cx="6322276" cy="469392"/>
            <a:chOff x="597408" y="3379470"/>
            <a:chExt cx="6322276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79470"/>
              <a:ext cx="63222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rowCount等于employee的总记录数吗？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70020"/>
            <a:ext cx="7778496" cy="469392"/>
            <a:chOff x="597408" y="3970020"/>
            <a:chExt cx="7778496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700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未必。可能只加载了一部分，当前查询还可能带筛选。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827270"/>
            <a:ext cx="7713878" cy="469392"/>
            <a:chOff x="597408" y="4827270"/>
            <a:chExt cx="7713878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827270"/>
              <a:ext cx="77138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执行model.query()取得的副本，会刷新表格吗？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341620"/>
            <a:ext cx="4718304" cy="850392"/>
            <a:chOff x="597408" y="5341620"/>
            <a:chExt cx="4718304" cy="850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341620"/>
              <a:ext cx="4718304" cy="850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不会。重新setQuery，检查错误，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再按empNo恢复选择与明细。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404610"/>
              <a:ext cx="312999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9.3 · 先判断，再按题目顺序点击显示答案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2045970"/>
            <a:ext cx="4838700" cy="1924050"/>
            <a:chOff x="590550" y="2045970"/>
            <a:chExt cx="4838700" cy="19240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2045970"/>
              <a:ext cx="4838700" cy="1924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900"/>
                </a:lnSpc>
              </a:pPr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概览与明细</a:t>
              </a:r>
              <a:br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已连到同一员工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141470"/>
            <a:ext cx="7309104" cy="888492"/>
            <a:chOff x="597408" y="4141470"/>
            <a:chExt cx="730910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141470"/>
              <a:ext cx="7309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SELECT查询七个常用字段；当前行有效后，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按empNo读取Memo与Photo，再检查NULL和图片解码。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284470"/>
            <a:ext cx="8634984" cy="888492"/>
            <a:chOff x="597408" y="5284470"/>
            <a:chExt cx="86349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284470"/>
              <a:ext cx="8634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9.4用编辑对话框收集记录，再让QSqlQuery绑定值并执行SQL。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写入结果与只读模型刷新仍分别检查。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404610"/>
              <a:ext cx="31843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第9章 · 下一份9.4：QSqlQuery与SQL操作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9_c_query_model">
  <a:themeElements>
    <a:clrScheme name="qt6_ch09_c_query_model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9_c_query_model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9_c_query_mode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9_c_query_model">
  <a:themeElements>
    <a:clrScheme name="qt6_ch09_c_query_model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9_c_query_model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9_c_query_mode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2026-10-06T18:46:22Z</dcterms:created>
  <dcterms:modified xsi:type="dcterms:W3CDTF">2026-10-06T18:46:22Z</dcterms:modified>
  <cp:category/>
  <cp:contentStatus/>
</cp:coreProperties>
</file>