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保留只读主表，用教材TDialogData收集新增或修改的完整记录，再让QSqlQuery显式写入。SQL按主键定位员工，字段值通过绑定传入。准备、执行、结果检查、事务与刷新各自承担一步，界面变化不能代替写入成功的判断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九杠八把基本字段、备注和照片放在同一个对话框里，导入或清除照片也修改当前记录。编辑已有员工时禁止改工号，新增则允许输入业务工号，但仍需满足唯一和非空约束。点击确定后主窗口才取回记录，取消结束这次编辑，不执行数据库写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执行之后，next让游标进入记录，value或record才读取当前行；isActive表示成功执行且尚未结束，isValid表示当前位置有有效记录。更新、插入和删除执行后检查影响行数，不能用它统计SELECT总行数。SQLite一次查询字符串只放一条SQL，多次操作共同成功另由事务处理。接口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ol写入函数片段假定db已打开、工号有效、工资通过业务检查。prepare准备带占位符的UPDATE，绑定工资与工号之后exec才执行；prepare成功没有保证exec成功。任何一步失败都从query的lastError说明原因并停止成功提示。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命名占位符和绑定名称都带冒号，问号则按位置绑定，同一查询选择一种形式。课堂SQLite内存情景把包含单引号的O'Neil作为一个姓名值绑定，读取后名字保持原样，这是实际观察，人员不是教材样本。绑定只替代表达式中的数据值，表名、列名和排序方向由程序限定为已知可选集合，再组织SQL结构。规则依据：https://www.sqlite.org/lang_expr.html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验证选择索引和empNo字段，取得oldEmpNo，再在打开的db上按它读取完整employee行。这份bool片段分别检查prepare、exec与next，next为假时区分lastError和员工已经消失，清空旧显示并停止编辑。本例已知字段结构，可以用SELECT星号补齐Photo和Memo，避免仅把七字段概览传给编辑对话框而丢失明细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ord是前页取得的完整记录，void槽中创建栈上的dialog，并关闭WA_DeleteOnClose，离开作用域时由C++析构。先初始化编辑数据，模态exec没有返回Accepted就结束，取消不会执行SQL；确认后才读取采集的edited。setUpdateRecord、setInsertRecord和getRecordData分别是教材自定义的编辑初始化、新增初始化和记录取得函数，学生需要查看TDialogData实现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DialogData的m_record保存记录副本，getRecordData从控件收集工号、姓名、性别、生日、省份、部门、工资和备注。Photo在导入或清除操作中已经改变，导入先验证文件与图片解码，清除则写NULL，不把NULL解释成空字节。确定前检查姓名、工资范围和日期，失败保留输入并指出需要修改的字段，主窗口更新时仍用oldEmpNo定位原员工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更新片段在已打开的db上准备完整UPDATE，明确写入Name、Gender、Birthday、Province、Department、Salary、Photo和Memo八个字段。工号保留，WHERE用编辑之前的主键，姓名可以变更所以不能作为原记录身份。prepare成功后接着绑定后两页的参数名，SQL范围和每个输入值都能对应起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继续同一个已经准备好的query，edited已经由对话框采集并验证。姓名、性别、生日、省份和部门分别绑定到对应占位符，QVariant保留值类型，不把Birthday等值全部转成字符串。现在只有五项绑定完成，还没有exec，剩余字段和原工号在下一页接上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绑定工资、照片和备注，再把oldEmpNo交给oldID，八字段与主键这才完整。Photo和Memo来自完整记录，照片允许传入表示NULL的QVariant，不必伪造为空文件。exec失败读取query的lastError并停止，成功仍需要下一页的影响行数判断。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ec为真说明执行没有报告失败，目标员工却可能已经不存在，影响数为零就不能宣称保存了一条。在本课SQLite按主键操作时预期一行，负一表示驱动不能确定，需要另行确认。lastError解释执行失败，numRowsAffected说明写入范围，SELECT总行数仍用自己的查询方式。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HERE零保证查询不返回已有员工值，执行成功后record仍提供字段结构，再填写业务生成并验证的新工号。这是使用打开db的bool片段，模型行数加常量不能保证工号唯一。setInsertRecord初始化新增对话框，姓名等必填值在确定前补齐，数据库最后检查主键和非空约束，失败时应用保留输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bool插入片段使用打开的db，edited已经是对话框确认的完整记录。SQL明确列出工号和另外八字段，再按对应顺序写九个占位符，prepare成功之后下一页绑定全部值。显式传值会覆盖默认值，NULL与省略列含义不同；业务需要数据库默认值时，应明确从INSERT列中省略对应项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九个参数分别来自完整edited记录，工号、姓名、性别、生日、省份、部门、工资、照片和备注没有省略。prepare已经成功，现在exec失败则报告重复工号或其他数据库错误并保留输入。插入影响数预期一，采用事务时还要等commit成功，再刷新列表并定位新员工。执行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本例显式绑定empNo，成功后就用这一工号恢复选择，界面最后行与rowCount都不是员工身份。lastInsertId的可用性依赖驱动和SQL，不能直接把它当成本例业务工号。教材定义是INT主键且非空，SQLite符合规则的INTEGER PRIMARY KEY才与rowid相连，字段设计必须先说明。规则依据：https://www.sqlite.org/lang_createtable.html。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删除片段之前已经检查当前索引与工号字段，并取得用户确认，db保持打开。SQL的WHERE按工号定位一行，prepare与exec失败分别读取lastError，影响数为零表示目标没有命中。成功后重新查询并清除已删记录的明细，旧行号可能指向下一员工，不能继续沿用。接口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入以及适用的事务提交成功后，再用原selectSql重新setQuery，检查模型错误；原七字段、筛选和排序都要保留。执行model的query副本不会刷新模型，这是对教材相关写法的核验修正。刷新失败只说明显示读取失败，没有自动撤销先前写入；成功后按empNo寻找员工，必要时继续获取结果，找不到则清空选择和明细并更新按钮。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遍历方法先查询工号与工资，在执行之前启用forwardOnly，再用next逐条读取，不依赖向后移动或任意跳转。更新查询提前准备，每轮把工资加一千、绑定当前工号，并检查exec，途中失败立即停止；取完后也检查读取查询的lastError。9.2工资乘一点一是另一任务，规则和范围明确后才能讨论一条SQL的替代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条employee工资都加一千时，数据库可以用本页一条UPDATE计算，没有WHERE就是全表范围，不只处理模型已加载的行。限定员工范围必须写WHERE，9.2乘一点一仍是不同计算。Salary为NULL时加法仍是NULL，业务如何处理无工资值需要另行规定。NULL运算依据：https://www.sqlite.org/lang_expr.html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条写入属于同一操作且需要共同成功时，先检查transaction，再创建并执行查询。每次exec和最终commit都检查，失败先保留原错误再尝试rollback，回滚失败还要确认数据库状态。rollback处理数据库事务，setQuery处理列表结果，不能互相替代，界面按真实结果恢复。事务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批量函数片段使用打开的db，salarySql保存前页完整工资UPDATE，包含QSqlError和QDebug头文件。写入结果与提交结果分别保存，只有写入成功才尝试commit；失败先从对应对象保存错误，随后回滚并记录回滚是否成功。全部成功才刷新，回滚失败时另查数据库当前状态，不能让后续调用覆盖最初失败原因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SQLite三点五十点四的内存实验中，工资五千在事务内先改成六千，再因插入重复工号失败。回滚成功后读取仍为五千，前一次更新没有成为持久化成功结果。这是实验情景，人员不是教材样本，也没有运行Qt工程；没有外层事务，不能从后一操作失败推断前一更新自动撤销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ecBatch的每个绑定参数都是QVariantList，列表长度一致，同一个列表内部的类型保持一致；相同位置的值组成每次执行。Qt六点二点三SQLite驱动没有原生BatchOperations，会逐次模拟，这并没有自动事务保证。应用若要求共同成功，仍显式开始事务，途中失败停止并回滚，全部完成后检查commit。依据：https://raw.githubusercontent.com/qt/qtbase/v6.2.3/src/sql/kernel/qsqlquery.cpp，以及https://raw.githubusercontent.com/qt/qtbase/v6.2.3/src/plugins/sqldrivers/sqlite/qsql_sqlite.cpp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情景把工号二千零一对应工资六千，二千零二对应六千五百，数值是教学示例而非教材样本。bool片段使用已打开的db，事务已开始，准备UPDATE后分别绑定两个列表，再检查execBatch。失败返回调用方记录batch的错误并回滚，成功也回到调用方检查commit，然后刷新；批接口本身没有替应用完成事务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再需要SELECT结果时调用finish，查询变为非active并释放结果资源，但绑定值仍然保留。部分数据库仍有活动SELECT时不能完成commit或rollback，所以先处理结果，再完成事务，模型与查询结束使用后才关闭或移除连接。诊断记录lastError和发生阶段，lastQuery与executedQuery辅助说明SQL，参数值和字段范围仍需分别核对。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SQL作用范围、SELECT空结果和主键更新零影响，再逐项显示答案。工资UPDATE没有WHERE会计算employee全表，模型加载范围不能限制它；exec成功而next为假，要区分没有匹配行与读取错误。本课主键更新影响为零不能报保存一条，确认工号和记录状态，再恢复界面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辑对话框已经收集完整记录，增删改和工资操作各自检查执行、范围与事务结果，再刷新并按主键恢复选择。下一份把学生的学院和专业编号显示成名称，继续处理跨表数据。显示关联、数据库约束和跨字段业务检查仍各有责任，不能因为名称显示正确就省掉检查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9_d_sql_crud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9_d_sql_crud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00259c60b903e33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34390"/>
            <a:ext cx="6341135" cy="352044"/>
            <a:chOff x="600456" y="834390"/>
            <a:chExt cx="634113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34390"/>
              <a:ext cx="6341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第9章 · 9.4 · samp9_3，编辑对话框、SQL增删改与事务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3810000" cy="2076450"/>
            <a:chOff x="590550" y="2000250"/>
            <a:chExt cx="38100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38100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QSqlQuery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与SQL操作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370070"/>
            <a:ext cx="7964424" cy="888492"/>
            <a:chOff x="597408" y="4370070"/>
            <a:chExt cx="79644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370070"/>
              <a:ext cx="7964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主表保持只读，TDialogData收集新增或修改的完整记录。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SQL按主键与绑定值写入，检查结果后再刷新界面。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615940"/>
            <a:ext cx="7057568" cy="352044"/>
            <a:chOff x="600456" y="5615940"/>
            <a:chExt cx="7057568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15940"/>
              <a:ext cx="70575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prepare、绑定、exec、结果检查、事务和刷新，各自承担一步。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第9章教学课件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编辑对话框收集一条完整记录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905000"/>
            <a:ext cx="5438394" cy="4253484"/>
            <a:chOff x="600456" y="1905000"/>
            <a:chExt cx="5438394" cy="42534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5429250" cy="388620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40151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教材图9-8 · TDialogData完整界面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07658" y="1836420"/>
            <a:ext cx="3986784" cy="1307592"/>
            <a:chOff x="6407658" y="1836420"/>
            <a:chExt cx="3986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6407658" y="1836420"/>
              <a:ext cx="398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基本字段、Memo和Photo，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都属于当前这一条记录。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导入或清除照片，也修改它。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07658" y="3284220"/>
            <a:ext cx="4291584" cy="1307592"/>
            <a:chOff x="6407658" y="3284220"/>
            <a:chExt cx="4291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6407658" y="32842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编辑已有记录时，工号禁止改。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新增记录可以输入业务工号，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但必须满足唯一与非空要求。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07658" y="4884420"/>
            <a:ext cx="4291584" cy="1307592"/>
            <a:chOff x="6407658" y="4884420"/>
            <a:chExt cx="42915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6407658" y="48844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点击确定后，主窗口取回记录。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取消就结束这次编辑，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不执行数据库写入SQL。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截图认出布局，教师逐项演示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518502" cy="819150"/>
            <a:chOff x="590550" y="613410"/>
            <a:chExt cx="75185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5185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SELECT与写入SQL的结果不同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421624" cy="1307592"/>
            <a:chOff x="597408" y="1836420"/>
            <a:chExt cx="84216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421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SELECT执行后，用next进入记录，再用value或record读取。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isActive表示查询成功执行且尚未结束；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isValid表示游标指着有效记录，此时才可读当前行。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299704" cy="888492"/>
            <a:chOff x="597408" y="3379470"/>
            <a:chExt cx="82997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299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UPDATE、INSERT、DELETE执行后，检查numRowsAffected。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它说明写入影响范围，不能用来统计SELECT记录总数。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543544" cy="888492"/>
            <a:chOff x="597408" y="5284470"/>
            <a:chExt cx="85435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exec执行SQL；查询是否有行与写入是否命中，分别判断。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本课SQLite查询字符串一次只放一条SQL，分次操作另用事务。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执行状态、游标状态与影响数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准备与执行要分别检查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query(db);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(!query.prepare("UPDATE employee SET Salary=:salary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"WHERE empNo=:id"))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query.bindValue(":salary", newSalary);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query.bindValue(":id", 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(!query.exec())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22470"/>
            <a:ext cx="8955024" cy="888492"/>
            <a:chOff x="597408" y="4522470"/>
            <a:chExt cx="8955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8955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bool写入函数片段：db已打开，工号有效，工资已通过业务检查。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prepare准备SQL，bindValue填入值，exec才执行。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646420"/>
            <a:ext cx="9727082" cy="469392"/>
            <a:chOff x="597408" y="5646420"/>
            <a:chExt cx="9727082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646420"/>
              <a:ext cx="9727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prepare成功不保证exec成功；失败读lastError，停止成功提示。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同一查询的准备、绑定与执行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74075" cy="819150"/>
            <a:chOff x="590550" y="613410"/>
            <a:chExt cx="837407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7407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参数绑定填入值，不改变SQL结构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44384" cy="888492"/>
            <a:chOff x="597408" y="1931670"/>
            <a:chExt cx="7644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命名占位符用:name，绑定名也写成":name"。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问号占位符按位置绑定；同一条查询不混用这两种形式。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623304" cy="1307592"/>
            <a:chOff x="597408" y="3284220"/>
            <a:chExt cx="66233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623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课堂SQLite情景：姓名O'Neil含单引号。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绑定后它仍是一个姓名值，查询读回O'Neil；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不用把姓名拼进SQL，也不用让学生手工改引号。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071104" cy="1307592"/>
            <a:chOff x="597408" y="4884420"/>
            <a:chExt cx="8071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参数只替代表达式中的值，不替代表名、列名或ASC/DESC。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可选排序字段和方向由程序限定为已知集合，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再组成SQL结构；用户值继续通过绑定传入。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9365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SQLite内存情景实测，O'Neil不是教材人员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先按主键读取完整记录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read(db);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(!read.prepare("SELECT * FROM employee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"WHERE empNo=:id"))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read.bindValue(":id", oldEmpNo);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(!read.exec())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(!read.next())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record = read.record();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32020"/>
            <a:ext cx="9915144" cy="1307592"/>
            <a:chOff x="597408" y="4732020"/>
            <a:chExt cx="99151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32020"/>
              <a:ext cx="9915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bool片段：先验证当前索引与empNo字段，再取得oldEmpNo；db已打开。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 *读取已知employee全字段，使对话框保留Photo与Memo。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next失败时区分lastError与记录消失，清空旧显示并停止编辑。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概览七字段补成完整九字段记录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模态对话框只交回确认的记录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TDialogData dialog(this);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dialog.setAttribute(Qt::WA_DeleteOnClose, 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dialog.setUpdateRecord(record);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(dialog.exec() != QDialog::Accepted)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edited = dialog.getRecordData();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893820"/>
            <a:ext cx="9518904" cy="2221992"/>
            <a:chOff x="597408" y="3893820"/>
            <a:chExt cx="9518904" cy="2221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93820"/>
              <a:ext cx="9518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void槽片段，record是上一页完整记录；取消立即返回，不执行SQL。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栈上dialog关闭自动删除，离开作用域时由C++析构。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947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setUpdateRecord、setInsertRecord与getRecordData，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分别用于编辑初始化、新增初始化和取得记录，都是教材自定义函数。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确定后才读取控件采集的数据。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3322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TDialogData来自教材工程，不是Qt内置数据库类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记录副本保存控件与照片修改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9000744" cy="1307592"/>
            <a:chOff x="597408" y="1836420"/>
            <a:chExt cx="90007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9000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TDialogData的m_record保存一条记录的副本。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getRecordData把工号、Name、Gender、Birthday、Province、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Department、Salary和Memo从控件采集到这个记录。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741664" cy="1307592"/>
            <a:chOff x="597408" y="3284220"/>
            <a:chExt cx="8741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741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Photo在导入或清除照片时就修改m_record。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先检查文件读取，再检查loadFromData；成功才保存照片字节。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清除照片用setNull，不能把数据库NULL等同于空字节。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269224" cy="1307592"/>
            <a:chOff x="597408" y="4884420"/>
            <a:chExt cx="8269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269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确定之前，检查必填姓名、工资范围和日期。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验证失败时保留输入，说明哪个字段需要修改。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主窗口取得完整记录后再执行SQL，更新身份仍用oldEmpNo。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控件到记录副本，再由主窗口写入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98182" cy="819150"/>
            <a:chOff x="590550" y="613410"/>
            <a:chExt cx="709818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9818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UPDATE明确八个可修改字段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query(db);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(!query.prepare(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"UPDATE employee SET Name=:name, Gender=:gender,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"Birthday=:birth, Province=:province,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"Department=:dept, Salary=:salary,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"Photo=:photo, Memo=:memo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"WHERE empNo=:oldID"))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32020"/>
            <a:ext cx="8650224" cy="1307592"/>
            <a:chOff x="597408" y="4732020"/>
            <a:chExt cx="8650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3202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bool更新函数片段：db已打开，工号保留，八个字段全部写入。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WHERE用编辑前的主键；姓名可以改，不能拿姓名定位原员工。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prepare成功后，用后两页给出的参数名绑定值，再执行。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032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完整UPDATE，第一步：准备八字段与主键条件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先绑定文本与日期字段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query.bindValue(":name", edited.value("Name"));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query.bindValue(":gender", edited.value("Gender"));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query.bindValue(":birth", edited.value("Birthday"));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query.bindValue(":province", edited.value("Province"));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query.bindValue(":dept", edited.value("Department"));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22470"/>
            <a:ext cx="9442704" cy="888492"/>
            <a:chOff x="597408" y="4522470"/>
            <a:chExt cx="9442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9442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继续同一个query，前一页prepare已成功；edited已经采集并验证。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QVariant保留字段值类型，不为绑定把Birthday等值都转字符串。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646420"/>
            <a:ext cx="9070848" cy="469392"/>
            <a:chOff x="597408" y="5646420"/>
            <a:chExt cx="9070848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64642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这五项只是绑定值，还没有执行；其余字段与主键接在下一页。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5478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完整UPDATE，第二步：前五个字段参数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补齐照片、备注与主键再执行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query.bindValue(":salary", edited.value("Salary"));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query.bindValue(":photo", edited.value("Photo"));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query.bindValue(":memo", edited.value("Memo"));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query.bindValue(":oldID", oldEmpNo);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(!query.exec())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823704" cy="1764792"/>
            <a:chOff x="597408" y="4427220"/>
            <a:chExt cx="982370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823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继续bool更新函数：上一页五个值已绑定，Photo与Memo来自完整记录。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Photo可以是表示NULL的QVariant，oldEmpNo仍定位原员工。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9000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八字段与主键都绑定后才exec；失败从query.lastError读原因。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执行成功之后，还需要检查影响行数，下一页说明它的范围。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5478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完整UPDATE，第三步：剩余参数与执行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执行成功还要确认命中了记录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364224" cy="1307592"/>
            <a:chOff x="597408" y="1836420"/>
            <a:chExt cx="63642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364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exec返回true，不等于目标员工仍存在。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numRowsAffected为0时，工号可能已经消失；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此时不能提示“保存了一条记录”。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08070"/>
            <a:ext cx="7674864" cy="888492"/>
            <a:chOff x="597408" y="3608070"/>
            <a:chExt cx="76748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08070"/>
              <a:ext cx="7674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本课SQLite按主键修改一条记录，影响数预期为1。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返回-1表示驱动不能确定，应用需要另行确认操作结果。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040624" cy="888492"/>
            <a:chOff x="597408" y="5284470"/>
            <a:chExt cx="80406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lastError解释执行失败，影响行数说明SQL作用范围。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SELECT读取记录使用游标，不能借影响数统计它的总行数。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3851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9.4.1—9.4.2 · SQL执行状态与目标命中分开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新增记录先取得结构与业务工号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schema(db);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(!schema.exec("SELECT * FROM employee WHERE 0"))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record = schema.record();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record.setValue("empNo", newEmpNo);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8802624" cy="888492"/>
            <a:chOff x="597408" y="4141470"/>
            <a:chExt cx="88026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8802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bool片段：db已打开，空结果提供字段结构，不带已有员工值。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newEmpNo由业务规则产生并验证，rowCount加常量不能保唯一。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695944" cy="888492"/>
            <a:chOff x="597408" y="5284470"/>
            <a:chExt cx="86959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695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setInsertRecord初始化对话框，Name等必填值在确定前补齐。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数据库最后检查主键与非空约束；失败时保留输入并说明原因。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4141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本课WHERE 0取得空结果字段；保留教材empNo定义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98182" cy="819150"/>
            <a:chOff x="590550" y="613410"/>
            <a:chExt cx="709818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9818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INSERT列与占位符一一对应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insert(db);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(!insert.prepare(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"INSERT INTO employee (empNo,Name,Gender,Birthday,"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"Province,Department,Salary,Photo,Memo)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"VALUES(:id,:name,:gender,:birth,:province,"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":dept,:salary,:photo,:memo)"))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046464" cy="1764792"/>
            <a:chOff x="597408" y="4427220"/>
            <a:chExt cx="904646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046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bool插入函数片段：db已打开，edited是对话框确认的完整记录。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empNo和另外八个字段都明确列出，下一页绑定全部九个值。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010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显式传入的值覆盖默认值；传入NULL与省略该列含义不同。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要使用默认值，应在SQL中按业务规则明确省略对应列。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7094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完整INSERT，第一步：九列与九个占位符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63586" cy="819150"/>
            <a:chOff x="590550" y="613410"/>
            <a:chExt cx="766358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6358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九个值全部绑定后执行INSERT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insert.bindValue(":id", edited.value("empNo"));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insert.bindValue(":name", edited.value("Name"));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insert.bindValue(":gender", edited.value("Gender"));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insert.bindValue(":birth", edited.value("Birthday"));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insert.bindValue(":province", edited.value("Province"));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insert.bindValue(":dept", edited.value("Department"));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insert.bindValue(":salary", edited.value("Salary"));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insert.bindValue(":photo", edited.value("Photo"));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insert.bindValue(":memo", edited.value("Memo"));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(!insert.exec())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9183624" cy="888492"/>
            <a:chOff x="597408" y="5303520"/>
            <a:chExt cx="91836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9183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继续bool函数：prepare已成功；重复工号时报告错误并保留输入。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影响数预期1；采用事务时还须commit成功，然后刷新并定位。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7094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完整INSERT，第二步：九字段绑定与执行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本例新工号就是插入身份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61504" cy="888492"/>
            <a:chOff x="597408" y="1931670"/>
            <a:chExt cx="74615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61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本例显式绑定empNo，成功后用这一工号恢复选择。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rowCount与界面最后一行，都不能代表新员工的身份。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339584" cy="888492"/>
            <a:chOff x="597408" y="3379470"/>
            <a:chExt cx="7339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lastInsertId是否有效，取决于驱动和执行的SQL。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它不能直接当成本例的业务工号，须先确认字段设计。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101584" cy="1307592"/>
            <a:chOff x="597408" y="4884420"/>
            <a:chExt cx="8101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10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教材empNo使用INT主键且非空，本课保留这个定义。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SQLite符合规则的INTEGER PRIMARY KEY才与rowid相连。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不能看到PRIMARY KEY就假定数据库自动生成业务工号。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7054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9.4.1—9.4.2 · 业务工号与数据库自动ID规则分开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63586" cy="819150"/>
            <a:chOff x="590550" y="613410"/>
            <a:chExt cx="766358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6358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DELETE先确认员工与删除范围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52906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remove(db);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(!remove.prepare(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"DELETE FROM employee WHERE empNo=:id"))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remove.bindValue(":id", 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(!remove.exec())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259824" cy="1764792"/>
            <a:chOff x="597408" y="4427220"/>
            <a:chExt cx="925982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259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bool删除片段：db已打开，当前索引和工号字段有效，用户已确认。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prepare或exec失败读取lastError；影响0表示目标未命中。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按工号删除预期一行；成功后重新查询列表，清掉已删除的明细。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位置可能改变，不能继续用旧行号操作下一名员工。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2617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删除范围由WHERE决定，执行结果和界面各自检查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写入后重新设置列表查询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91553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model-&gt;setQuery(selectSql, 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(model-&gt;lastError().isValid())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36620"/>
            <a:ext cx="8650224" cy="1307592"/>
            <a:chOff x="597408" y="3436620"/>
            <a:chExt cx="8650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bool刷新片段：写入及适用的事务提交已经成功，db保持打开。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selectSql保留原来的七字段、筛选与排序。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model-&gt;query()取得的副本执行exec，不会刷新模型。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8253984" cy="1307592"/>
            <a:chOff x="597408" y="4884420"/>
            <a:chExt cx="8253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刷新失败说明界面读取失败，不能说之前的写入自动撤销。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查询成功后，按empNo恢复选择，必要时继续取得后续行。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工号不在当前结果里，就清空选择与明细，再更新操作按钮。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3062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修正教材query副本刷新写法，模型重新setQuery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逐行工资处理也要检查每次查询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604504" cy="1307592"/>
            <a:chOff x="597408" y="1836420"/>
            <a:chExt cx="86045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604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查询empNo与Salary，在执行前设置setForwardOnly(true)。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查询执行成功后，用while(next())依次读取当前工号和工资。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前向结果适合逐条读取，不依赖向后移动或任意跳转。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9183624" cy="1307592"/>
            <a:chOff x="597408" y="3284220"/>
            <a:chExt cx="9183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9183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更新查询先prepare；每轮把工资加1000，绑定新工资与当前工号。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每次exec都检查，途中失败立即停止。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循环结束也检查读取查询的lastError，区分取完与遍历出错。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842504" cy="888492"/>
            <a:chOff x="597408" y="5284470"/>
            <a:chExt cx="78425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842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9.4的任务是工资加1000，9.2是把模型中工资乘1.1。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计算规则和作用范围都要说明，再判断能否换成一条SQL。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953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教材遍历方法，补齐每次执行与最终遍历检查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同一规则可让数据库一次计算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10972800" cy="914400"/>
            <a:chOff x="609600" y="2057400"/>
            <a:chExt cx="10972800" cy="914400"/>
          </a:xfrm>
        </p:grpSpPr>
        <p:sp>
          <p:nvSpPr>
            <p:cNvPr id="4" name="Rectangle 4"/>
            <p:cNvSpPr/>
            <p:nvPr/>
          </p:nvSpPr>
          <p:spPr>
            <a:xfrm>
              <a:off x="609600" y="2057400"/>
              <a:ext cx="10972800" cy="9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364105"/>
              <a:ext cx="66919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 employee SET Salary = Salary + 1000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7187184" cy="1307592"/>
            <a:chOff x="597408" y="3512820"/>
            <a:chExt cx="7187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718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教材9.4对全表工资加1000，可以用这一条SQL完成。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没有WHERE时，employee全部记录都在计算范围内，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并不只处理模型目前已加载的行。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7857744" cy="888492"/>
            <a:chOff x="597408" y="5284470"/>
            <a:chExt cx="78577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限定范围时写清WHERE；9.2乘1.1仍是另一项计算。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Salary为NULL时加法仍为NULL，需要另定业务处理规则。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9.4.2 · 同一规则、同一范围，才能替换逐行处理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多次写入要有共同的提交边界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107424" cy="888492"/>
            <a:chOff x="597408" y="1931670"/>
            <a:chExt cx="91074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107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同一个操作需要多条写入共同成功时，先检查db.transaction()。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事务开始成功后，再创建并执行这些查询。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375904" cy="1307592"/>
            <a:chOff x="597408" y="3284220"/>
            <a:chExt cx="83759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375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每次exec都检查，最后commit成功才报告保存完成。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任何一次写入或提交失败，先保存原错误，再检查rollback。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回滚也可能失败，应用还需要确认当前数据库状态。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644384" cy="888492"/>
            <a:chOff x="597408" y="528447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rollback处理数据库事务，setQuery处理列表显示。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两个接口不能互相替代；显示也要按操作结果重新恢复。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5176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9.4.1—9.4.2 · 事务和界面的成功边界分别处理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代码分别处理写入和提交失败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93973"/>
            <a:chOff x="609600" y="1828800"/>
            <a:chExt cx="10972800" cy="35939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8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822436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(!db.transaction())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change(db);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written = change.exec(salarySql);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committed = written &amp;&amp; db.commit();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(!committed)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auto error = written ? db.lastError()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       : change.lastError();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bool rolledBack = db.rollback();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qWarning() &lt;&lt; error.text() &lt;&lt; "rollback:" &lt;&lt; rolledBack;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false;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true;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9983419" cy="469392"/>
            <a:chOff x="597408" y="5722620"/>
            <a:chExt cx="9983419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998341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db已打开；salarySql为前页SQL，成功后刷新，回滚失败再查状态。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68573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 · bool批量函数片段；salarySql是保存的工资UPDATE字符串；包含QSqlError、QDebug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观察一次重复主键怎样影响事务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5853989" cy="469392"/>
            <a:chOff x="597408" y="1912620"/>
            <a:chExt cx="5853989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58539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课堂SQLite情景 · 内存数据库实际观察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5937504" cy="1726692"/>
            <a:chOff x="597408" y="2522220"/>
            <a:chExt cx="593750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59375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员工原工资5000，在事务内先更新成6000。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接着插入重复工号，后一次写入失败。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rollback成功后再读工资，仍然是5000。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前一次更新没有作为成功结果持久化。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253984" cy="1307592"/>
            <a:chOff x="597408" y="4884420"/>
            <a:chExt cx="8253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这组数值来自SQLite 3.50.4内存实验，不是教材员工。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本页也没有把它说成Qt程序运行结果。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没有外层事务，不能推断后一次失败会自动撤销前一次更新。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6146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 · 课堂情景：事务开始、后续失败与回滚恢复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77684" cy="819150"/>
            <a:chOff x="590550" y="613410"/>
            <a:chExt cx="737768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776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execBatch接收同长度值列表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253984" cy="1307592"/>
            <a:chOff x="597408" y="1836420"/>
            <a:chExt cx="8253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每个参数都绑定一个QVariantList，各列表长度必须一致。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同一列表中的值类型也保持一致。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各列表的第一个值一起执行，再处理第二个位置，依次继续。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238744" cy="888492"/>
            <a:chOff x="597408" y="3379470"/>
            <a:chExt cx="8238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238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Qt6.2.3的SQLite驱动不支持原生BatchOperations。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execBatch会逐次模拟，调用一次不等于数据库只执行一次。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126224" cy="1307592"/>
            <a:chOff x="597408" y="4884420"/>
            <a:chExt cx="7126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126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批量执行不会自动建立共同成功的事务。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需要共同成功时，应用显式开始事务；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中途失败停止并回滚，全部成功后仍要检查commit。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8704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批列表条件与Qt 6.2.3 SQLite的模拟执行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两组工号与工资按位置绑定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79573"/>
            <a:chOff x="609600" y="1828800"/>
            <a:chExt cx="10972800" cy="2679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235696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QVariantList ids{2001, 2002};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QVariantList salaries{6000.0, 6500.0};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batch(db);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(!batch.prepare("UPDATE employee SET Salary=:salary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"WHERE empNo=:id"))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batch.bindValue(":salary", salaries);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batch.bindValue(":id", ids);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(!batch.execBatch())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32020"/>
            <a:ext cx="8955024" cy="1307592"/>
            <a:chOff x="597408" y="4732020"/>
            <a:chExt cx="89550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32020"/>
              <a:ext cx="8955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课堂情景：工号2001对应6000，2002对应6500，并非教材记录。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bool片段：db已开且事务已开始，失败由调用方记录错误并回滚。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execBatch成功后，调用方还须检查commit，再刷新列表。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补充课堂批量参数示例，数值为情景数据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结束结果，再管理连接与日志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960864" cy="888492"/>
            <a:chOff x="597408" y="1931670"/>
            <a:chExt cx="9960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960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读完SELECT或不再用结果时，调用finish结束查询活动并释放结果资源。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查询不再active，绑定值仍然保留；finish不等于清空所有参数。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863584" cy="1307592"/>
            <a:chOff x="597408" y="3284220"/>
            <a:chExt cx="8863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863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部分数据库在仍有活动SELECT时，无法完成commit或rollback。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先结束结果，再完成事务；不要把驱动差异当成通用保证。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模型和查询都结束使用后，才close或removeDatabase。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253984" cy="1307592"/>
            <a:chOff x="597408" y="4884420"/>
            <a:chExt cx="8253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出错时记录lastError，以及准备、执行还是提交这个阶段。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lastQuery和executedQuery辅助说明SQL，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参数值与字段范围仍分别核对，不能只凭一段日志判断成功。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9.4.1 · 活动查询、事务、模型与连接寿命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练习：SQL到底改到了哪里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115300" cy="469392"/>
            <a:chOff x="597408" y="1931670"/>
            <a:chExt cx="8115300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1153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工资UPDATE没有WHERE，只修改表格已加载的行吗？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8471002" cy="469392"/>
            <a:chOff x="597408" y="2522220"/>
            <a:chExt cx="8471002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84710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作用于employee整张表；模型加载范围不会限制这条SQL。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79470"/>
            <a:ext cx="7901330" cy="469392"/>
            <a:chOff x="597408" y="3379470"/>
            <a:chExt cx="7901330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79470"/>
              <a:ext cx="79013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SELECT的exec成功，next却为false，说明什么？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8418576" cy="469392"/>
            <a:chOff x="597408" y="3970020"/>
            <a:chExt cx="841857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84185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先看lastError；可能没有匹配行，也可能读取过程出错。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27270"/>
            <a:ext cx="8969654" cy="469392"/>
            <a:chOff x="597408" y="4827270"/>
            <a:chExt cx="8969654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27270"/>
              <a:ext cx="89696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按主键UPDATE执行成功，影响数为0，可以报保存一条吗？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41620"/>
            <a:ext cx="5510784" cy="850392"/>
            <a:chOff x="597408" y="5341620"/>
            <a:chExt cx="5510784" cy="850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41620"/>
              <a:ext cx="55107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本课目标没有命中，不能报保存了一条。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确认工号和记录状态，再恢复界面。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1299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9.4 · 先判断，再按题目顺序点击显示答案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5524500" cy="1924050"/>
            <a:chOff x="590550" y="2045970"/>
            <a:chExt cx="55245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55245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SQL写入后，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再把结果交回界面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141470"/>
            <a:ext cx="8558784" cy="888492"/>
            <a:chOff x="597408" y="4141470"/>
            <a:chExt cx="85587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14147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对话框收集完整记录；增删改与工资操作分别检查执行和范围。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绑定值与事务提交成功后刷新，再按主键恢复选择。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284470"/>
            <a:ext cx="6729984" cy="888492"/>
            <a:chOff x="597408" y="5284470"/>
            <a:chExt cx="6729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2844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9.5把学生的学院、专业编号显示成名称，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再区分显示关联、数据库约束和跨字段业务检查。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32188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下一份9.5：关联模型与数据表关系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9_d_sql_crud">
  <a:themeElements>
    <a:clrScheme name="qt6_ch09_d_sql_crud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d_sql_crud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d_sql_cru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9_d_sql_crud">
  <a:themeElements>
    <a:clrScheme name="qt6_ch09_d_sql_crud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d_sql_crud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d_sql_cru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2026-10-06T19:01:30Z</dcterms:created>
  <dcterms:modified xsi:type="dcterms:W3CDTF">2026-10-06T19:01:30Z</dcterms:modified>
  <cp:category/>
  <cp:contentStatus/>
</cp:coreProperties>
</file>