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已经说明QImage怎样保存像素、怎样返回变换后的图像。这一份把这些接口放进教材的samp10_6，沿着打开、修改、保存和导出的过程阅读。我们要能从一个按钮的动作追踪到当前图像，再从一个像素追踪到头文件里的两个字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_filename记录文件路径，m_image记录当前内存图像。旋转和缩放改变m_image，磁盘文件要等保存成功才改变。保存和重载按钮反映未保存的修改，属性控件和导出数组都取自当前图像。课堂补充了一条处理规则：替换或修改图像后清除旧数组，停用保存数据按钮，重新生成数组后再允许保存，否则会把旧图像的字节当成当前结果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先调用setupUi建立界面，再把水平分割器设为主窗口的工作区。工具栏的打开、保存、旋转和翻转由Action触发，相应槽函数按照UI自动连接的命名约定连接。阅读这些槽函数时始终找m_image在哪里被修改，后面的图像显示和属性读取都要跟着它走。打印相关模块和槽函数放到下一份课件解释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文件对话框返回用户选择的路径，取消时返回空字符串，因此先检查isEmpty并结束槽函数。筛选器把常见图片扩展名列出来，帮助选择文件，但文件内容是否能解码还没有得到验证。此时不要把path提交给m_filename，下一页先检查加载结果，再决定是否替换当前处理对象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使用局部QImage变量loaded接收加载。load返回false时提示失败并返回，原来的m_image和m_filename仍然保留；只有成功后才同时替换图像和路径。教材直接对成员调用load且忽略返回值，课堂改写补上这个条件，避免一次失败的打开操作破坏现有处理内容。QImage的加载返回值和失败行为可查阅[官方文档](https://doc.qt.io/qt-6/qimage.html#load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加载成功后，先把m_image转成QPixmap交给QLabel显示，再切回图像页。状态栏显示新的文件路径，showImageFeatures读取全部属性，imageModified(false)表示刚加载的内容尚未修改。最后两句是课堂补充，清空旧数组并停用保存数据按钮。这样图像、路径、属性和可保存的数据都对应这一次成功加载的结果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ImageFeatures的formatChanged为true时，先读取当前m_image的格式。教材针对RGB32、RGB16、RGB888、灰度和索引格式显示名称，其他格式显示枚举编号，保证每个返回值都有说明。随后读取depth和bitPlaneCount，分别显示存储深度与有效位数，并用hasAlphaChannel和isGrayscale更新复选框。灰度和索引格式的含义不能混用，相关边界见[QImage文档](https://doc.qt.io/qt-6/qimage.html)。加载新图和转换格式后都刷新这组信息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宽度和高度从变换后的m_image重新读取，再转成字符串放入对应编辑框。sizeInBytes读取真实缓冲区大小，这个数包含行末填充。只用宽乘高再乘每像素字节数推算，可能漏掉填充，所以界面直接使用接口返回值。前一份讨论的bytesPerLine在这里仍然适用，见[QImage的字节数说明](https://doc.qt.io/qt-6/qimage.html#sizeInBytes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tsPerMeterX和dotsPerMeterY分别读取两个方向的每米点数。因为一英寸等于零点零二五四米，乘上这个系数即可得到每英寸点数，也就是DPI。QString把两个结果按固定小数格式显示，这里取到整数位。改变这类分辨率元数据不会增加或删除图像像素，打印时还要另外读取输出设备的分辨率，安排坐标和可用区域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imageModified把保存和重载两个Action的enabled设为传入的modified值。图像已经修改时，用户可以保存内存内容，也可以从文件重新加载。导出数组是否有效是另一个条件：加载成功或变换成功后，课堂清除旧数组并停用保存数据按钮。保存图片没有改变像素，所以成功保存只清除修改标记，仍然对应当前像素的数组可以保留。把清空动作写在图像内容变化的位置，两个条件就不会混在一起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图像时结束保存；没有当前路径时进入另存为槽函数，随后返回。已有路径时调用save，返回false就提示失败并结束，保留修改标记，让用户仍然能够再次保存。imageModified(false)放在成功分支之后，表示这次修改已经写入文件。它不能提前执行，否则界面会把失败的保存显示成已保存。返回值依据见[QImage::save](https://doc.qt.io/qt-6/qimage.html#save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另存为对话框使用当前文件名作为起点，提供PNG、JPG和BMP筛选项。取消时直接返回；选择新路径后先调用save，把结果保存到saved。saved为false时提示无法写入并返回，原路径和修改标记都保留。saved为true时才把path赋给m_filename，在状态栏显示新路径，再清除修改标记。文件写入由图片编码器完成，相关接口见[QImage保存说明](https://doc.qt.io/qt-6/qimage.html#save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载读取m_filename指向的磁盘文件。仍然先加载到局部loaded并检查结果，成功后才替换m_image；读取失败时保留内存里的处理内容。成功之后重新显示图像，刷新全部属性，清除修改标记和旧数组。课堂可以先旋转但不保存，再重载，观察未保存的变换被放弃。恢复的是磁盘上最近一次成功保存的内容，加载检查见[QImage文档](https://doc.qt.io/qt-6/qimage.html#load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拉框显示的文字与QImage枚举值各有用途。课堂在setupUi之后先清空原选项，再用addItem重新初始化，避免把新选项追加到教材已有选项之后。addItem的文字让用户识别格式，第二个参数把对应枚举值保存为选项数据。例如RGB565对应Format_RGB16，RGB888对应Format_RGB888；其余选项同样存入RGB32、Grayscale8、Grayscale16和Indexed8。教材按照index逐项判断，课堂把对应关系放在每个选项里，转换槽读取currentData后，调整显示顺序也能得到原来对应的格式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检查当前图像非空，再从下拉框的currentData读取枚举值，调用convertTo修改m_image。转换完成后重新生成QPixmap用于显示，调用showImageFeatures(true)读取格式相关属性，并用imageModified(true)开放保存与重载。图像内容已变，旧数组要清除并停用保存数据按钮。转灰度会舍弃原来的颜色，再转RGB只能表示当前的灰度颜色，转换边界见[QImage格式转换](https://doc.qt.io/qt-6/qimage.html#convertTo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已有有效图像的前提下，用当前宽高乘上一点一计算目标尺寸，qRound得到整数，qMax让结果至少为一个像素。scaled返回新图像，必须接收并赋给m_image。课堂采用平滑缩放并保持长宽比，接口可能调整实际宽高，所以显示和属性都读取缩放后的结果。这里统一调用showImageFeatures(true)刷新全部属性，接着标记修改、清除旧数组并停用保存数据按钮。保持比例的参数见[QImage::scaled](https://doc.qt.io/qt-6/qimage.html#scaled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创建变换矩阵，rotate传入负九十，得到左旋九十度的变换。transformed返回图像副本，赋给m_image之后再显示和读取属性。mirrored的两个布尔值依次控制水平与垂直翻转，左右翻转使用true和false，上下翻转使用false和true。每个槽还要标记修改并清除旧数组。用非方形图观察，旋转九十度会交换宽高，镜像翻转保持原有宽高。变换坐标依据见[Qt 6.2.3绘图实现](https://raw.githubusercontent.com/qt/qtbase/v6.2.3/src/gui/painting/qpainter.cpp)。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GB565不包含透明度，因此先确定透明像素怎样显示。本课堂约定白色背景，检查m_image非空后创建同尺寸的RGB32副本source，填白，再用QPainter把原图画到source上，结束绘制后读取这份副本。半透明像素已经与白色合成，m_image自身仍保留原透明度。白色是课堂的输出约定，实际导出应选择与设备显示需求一致的背景，相关像素读取说明见[QImage::pixelColor](https://doc.qt.io/qt-6/qimage.html#pixelColor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导出对每个像素明确写出两个字节，没有写出源图行末的填充。先把W转为qsizetype，再乘H和二，避免在较窄类型中先做乘法。课堂举例六十四乘六十四个像素，输出八千一百九十二个字节。源图的sizeInBytes可能对应另一种格式并包含填充，因此不能作为这个数组的长度。头文件还要写数字字符、逗号和换行，文本文件大小也会大于输出的二进制字节数，源缓冲区大小见[QImage说明](https://doc.qt.io/qt-6/qimage.html#sizeInBytes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循环控制y，逐行向下；内层控制x，在同一行从左向右。第一步读取零列零行，随后读取第一列零行，走到行末后再回到下一行的零列。每次通过pixelColor读取source的一个颜色，接下来生成这个颜色的RGB565。图像数组的顺序必须与设备消费的顺序一致，所以进入循环前固定source和字节顺序，整段导出使用同一份输入。颜色访问接口见[QImage文档](https://doc.qt.io/qt-6/qimage.html#pixelColor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GB565规定红色五位、绿色六位、蓝色五位。红和蓝的八位分量右移三位，留下高五位；绿色右移两位，留下高六位。再把红左移十一位、绿左移五位，蓝保持当前位置，使它们分别进入十一至十五、五至十、零至四位。三段互不重叠，按位或可以把它们合成一个十六位数。低位已经舍弃，所以这种表示会降低颜色精度，编码布局可核对[Qt 6.2.3实现](https://raw.githubusercontent.com/qt/qtbase/v6.2.3/src/gui/painting/qdrawhelper_p.h)。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的颜色是课堂算例，红二百、绿一百、蓝五十。右移后得到二十五、二十五、六。红色二十五左移十一位为十六进制C800，绿色二十五左移五位为0320，蓝色六为0006。三个部分按位或得到CB26，学生可以按位段核对没有重叠。现在得到的是一个十六位数，下一页还要拆成两个显式输出字节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SB选项在进入循环前从radioLSB读取并固定，循环里使用这个布尔值选择顺序。按位与十六进制ff提取低字节，右移八位提取高字节。课堂算例CB26的低字节是26，高字节是CB；LSB先写26再写CB，MSB先写CB再写26。它们代表同一个颜色数值，目标设备需要按同一协议重组。显式提取可以把输出约定写清楚，相关格式布局见[QImage格式说明](https://doc.qt.io/qt-6/qimage.html#Format-enum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arg依次替换两个占位符。第二个参数二表示最小位宽，第三个参数十六表示进制，最后的零字符用于补前导零，因此字节值五显示为两位的05。字符串给每个字节加上十六进制前缀，并用逗号连接，数值本身没有改变。教材先转大写，再把前缀中的大写X换回小写；课堂直接使用生成的小写文字，省去这两次处理。教材这一段已按PDF第四百一十五页完整像素核对，避免沿用识别结果里的括号噪声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QString line和count在两层循环之前初始化，count从零开始。每处理一个像素，把两个字节的文字加入line，再把count加一。达到八个像素时输出这一行，清空line并把count重置为零，所以一行含十六个字节。这个计数跨图像行持续累计，文本换行用于阅读，并不表示图像行已经结束；设备仍用宽度W和约定的遍历顺序判断图像位置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层循环结束时，line可能还保存不足八个像素的文字。count大于零就把它补写出来，然后加上数组定义的结束字符，允许保存数据。课堂用九个像素检查，前八个先写一行，最后一个补写一行，共十八个字节；没有尾行检查就会少两个字节。教材原页的这个检查同样位于两层循环之后，本课件按原页的两个结束括号确认，阅读跨页代码也应一起核对循环边界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解释数组正文，这一页补上进入循环之前必须生成的数组头。文件名主体不能直接用作C标识符，课堂把字母、数字、下划线以外的字符替换为下划线，再加RGB565_前缀，避免名称以数字开头。随后用name和total生成unsigned char数组定义，并通过setPlainText放入文本框，之后才逐像素追加数据。空格、横线和中文都会被处理，但不同文件名处理后仍可能相同，同一工程还要检查数组名是否重复。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通过保存头文件对话框取得path，取消时结束。把文本框里的数组文字转换为UTF-8字节数组，用QFile打开目标路径；打开失败就返回。write返回实际写入长度，必须等于data.size，同时检查flush是否成功，失败时使用errorString提示原因。全部检查通过后关闭文件，才提示保存成功。flush把缓冲数据交给文件设备，它不是物理介质永久保存的保证。两个返回值的依据分别见[QIODevice::write](https://doc.qt.io/qt-6/qiodevice.html#write-1)与[QFileDevice::flush](https://doc.qt.io/qt-6/qfiledevice.html#flush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逐行处理时调用processEvents，这让界面可以响应，同时也允许其他事件触发槽函数。用户可能再次打开文件或修改m_image，因此导出不能每次都重新读取会变化的成员和选项。进入循环前固定source、LSB选项和数组名称，需要保护处理过程时停用冲突按钮，结束后恢复入口。较大图像的计算可放到工作线程，结果交给GUI线程显示，第十四章会继续说明这种数据交接。事件重入和GUI线程边界可查[QCoreApplication](https://doc.qt.io/qt-6/qcoreapplication.html#processEvents)与[线程和QObject](https://doc.qt.io/qt-6/threads-qobject.html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课堂的三乘三小图验证，共九个像素、十八个输出字节，文本应分成八个像素和一个像素两行。把首像素和末像素设置成能够认出的颜色，检查末像素确认尾行没有丢失。再用二百、一百、五十的颜色核对CB26，切换字节顺序观察同一对字节交换位置。旋转图片后旧数组应清空，重新生成后按新的宽高与坐标顺序检查首像素，确认导出来自当前图像。这些是课堂验证任务，本课件中的代码经过静态核对，未宣称已运行教材的Qt工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三个情境需要补上什么动作，再逐题显示答案。第一题九个像素只输出八个，少一个像素，也就是两个字节；两层循环结束后检查count并补写尾行。第二题CB26使用LSB先输出26、CB，设备按同样顺序重组。第三题旋转已经改变输入图像，旧数组仍表示旋转前的内容，所以先清空，再从旋转后的图像重新导出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、修改、保存和导出都已经明确输入、动作和成功条件，当前图像与数组文本可以作为下一步打印的内容。打印仍需确定页面可用区域、图像的缩放比例和文本的分页位置，这些不能从QLabel显示的尺寸直接推算。下一份进入教材十点四点四，用打印设备的坐标和页面信息安排两种内容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e_imageprogram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e_imageprogram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5152415" cy="528066"/>
            <a:chOff x="595884" y="699135"/>
            <a:chExt cx="5152415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515241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第10章 · 10.4.3 · samp10_6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790700"/>
            <a:ext cx="4838700" cy="2076450"/>
            <a:chOff x="590550" y="1790700"/>
            <a:chExt cx="48387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790700"/>
              <a:ext cx="48387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图像处理示例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与RGB565导出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834765"/>
            <a:ext cx="4224528" cy="1178814"/>
            <a:chOff x="592836" y="3834765"/>
            <a:chExt cx="4224528" cy="11788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834765"/>
              <a:ext cx="4224528" cy="11788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从按钮动作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走到可核对的输出字节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4596384" cy="888492"/>
            <a:chOff x="597408" y="5303520"/>
            <a:chExt cx="4596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459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打开与保存、属性刷新、图像变换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逐像素生成RGB565头文件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2500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 · 图像处理示例与RGB565导出 01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两个成员记录当前处理对象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120384" cy="1307592"/>
            <a:chOff x="597408" y="1836420"/>
            <a:chExt cx="6120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m_filename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保存当前图片的文件路径。</a:t>
              </a:r>
              <a:br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m_image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保存内存里的当前像素。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旋转、缩放和格式转换都处理这个图像成员。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379464" cy="1307592"/>
            <a:chOff x="597408" y="3284220"/>
            <a:chExt cx="63794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379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保存和重载按钮反映图像是否修改。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属性控件读取m_image；导出数组也由它生成。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这些显示与数据都要对应当前处理的图像。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课堂补充：替换或修改图像后清除旧数组，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并停用保存数据按钮。重新导出后再允许保存，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避免把上一幅图像的字节当成当前结果。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7190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10.4.3 · 教材示例与课堂补充 02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先建立主窗口与操作入口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5685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setCentralWidget(ui-&gt;splitter);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70020"/>
            <a:ext cx="5602224" cy="888492"/>
            <a:chOff x="597408" y="3970020"/>
            <a:chExt cx="56022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70020"/>
              <a:ext cx="5602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打开、保存、旋转和翻转由Action触发。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UI自动连接按槽函数的命名约定工作。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51120"/>
            <a:ext cx="6120384" cy="888492"/>
            <a:chOff x="597408" y="5151120"/>
            <a:chExt cx="6120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511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各个槽函数最终修改同一个m_image。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打印模块和打印槽函数留到下一份课件说明。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7190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10.4.3 · 主窗口设计和初始化 03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选择文件后先处理取消操作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47547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this, "选择图片", QDir::currentPath(),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"图片 (*.bmp *.jpg *.png)");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5967984" cy="888492"/>
            <a:chOff x="597408" y="4198620"/>
            <a:chExt cx="5967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596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空路径表示取消选择，当前槽函数结束。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得到文件名之后，还不能修改m_filename。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120384" cy="888492"/>
            <a:chOff x="597408" y="5303520"/>
            <a:chExt cx="6120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筛选器帮助用户选择文件；文件是否能解码，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要继续检查QImage::load的返回结果。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7190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10.4.3 · 打开图片的输入检查 04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加载成功后才替换当前图像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488686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QImage loaded;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(!loaded.load(path))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QMessageBox::warning(this, "打开失败",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"无法读取该图片");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m_image = loaded;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m_filename = path;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6821424" cy="1307592"/>
            <a:chOff x="597408" y="4884420"/>
            <a:chExt cx="68214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6821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教材直接加载成员且未检查结果。课堂改写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用局部loaded承接加载，失败时保留原图和路径；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只有成功之后才把两个成员一起替换。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479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课堂修正 · QImage::load / doc.qt.io · F035 05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成功加载后同步显示与操作状态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50227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ui-&gt;labPic-&gt;setPixmap(QPixmap::fromImage(m_image));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ui-&gt;tabWidget-&gt;setCurrentIndex(0);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ui-&gt;statusbar-&gt;showMessage(m_filename);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showImageFeatures(true);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imageModified(false);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ui-&gt;btnSaveDataFile-&gt;setEnabled(false);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6729984" cy="1307592"/>
            <a:chOff x="597408" y="4884420"/>
            <a:chExt cx="6729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显示新图像和属性，切回图像页，清除修改标记。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课堂补充的最后两句使旧数组失效。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重新导出后，才允许保存当前图像的数组数据。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9457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成功加载后的显示与课堂补充 06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格式相关属性从当前图像读取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教材按m_image.format()显示格式名称：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RGB32、RGB16、RGB888、灰度及索引格式。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其他格式显示枚举编号，避免遗漏后没有说明。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979664" cy="1307592"/>
            <a:chOff x="597408" y="3284220"/>
            <a:chExt cx="7979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979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depth()显示存储深度，bitPlaneCount()显示有效位数。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hasAlphaChannel()更新透明度复选框。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isGrayscale()更新灰度复选框；灰度与索引要分清。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842504" cy="1307592"/>
            <a:chOff x="597408" y="4884420"/>
            <a:chExt cx="78425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842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formatChanged为true时，刷新这组属性。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加载新图或转换格式后调用showImageFeatures(true)，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让格式显示对应当前m_image。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044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QImage属性 / doc.qt.io · F023、F024 07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尺寸与缓冲区信息每次重新读取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88873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ui-&gt;editImg_Width-&gt;setText(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QString::number(m_image.width()));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ui-&gt;editImg_Height-&gt;setText(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QString::number(m_image.height()));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bytes = m_image.sizeInBytes();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ui-&gt;editImg_SizeByte-&gt;setText(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QString::number(bytes));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7385304" cy="1307592"/>
            <a:chOff x="597408" y="4884420"/>
            <a:chExt cx="7385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7385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图像缩放或旋转之后，重新读取当前宽、高。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sizeInBytes()返回实际缓冲区字节数，包含行填充。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用宽×高×depth/8推算时，可能漏掉这些填充。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23987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QImage行步长与字节数 / doc.qt.io · F024 08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12459" cy="819150"/>
            <a:chOff x="590550" y="613410"/>
            <a:chExt cx="611245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1245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DPI由每米点数换算得到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91553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dpiX = m_image.dotsPerMeterX() * 0.0254;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dpiY = m_image.dotsPerMeterY() * 0.0254;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ui-&gt;editImg_DPM-&gt;setText(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QString("DPI_X=%1, DPI_Y=%2")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.arg(dpiX, 0, 'f',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.arg(dpiY, 0, 'f', 0));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6867144" cy="1726692"/>
            <a:chOff x="597408" y="4427220"/>
            <a:chExt cx="686714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68671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1英寸等于0.0254米，因此DPM乘0.0254得到DPI。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改变DPM元数据不会增加或删除图像的像素。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下一份课件会读取打印设备的分辨率，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用它确定输出区域与坐标单位。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439597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10.4.3 · 图像分辨率显示 09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修改标记与导出数据分开处理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421624" cy="1307592"/>
            <a:chOff x="597408" y="1836420"/>
            <a:chExt cx="84216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421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imageModified(bool modified)控制两个Action：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actFile_Save和actFile_Reload的enabled设为modified。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图像已修改时，允许保存或从文件重新加载。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806184" cy="1307592"/>
            <a:chOff x="597408" y="3284220"/>
            <a:chExt cx="6806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806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加载成功或变换成功后，图像内容已经变化。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课堂补充：在这些位置清除旧数组，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停用btnSaveDataFile，等待用户重新生成数组。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729984" cy="1307592"/>
            <a:chOff x="597408" y="488442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保存图片成功只清除修改标记。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保存没有改变像素，仍有效的数组可以保留。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把清空动作写在图像变化处，就能区分这两件事。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6247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imageModified与导出数据的课堂补充 10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保存成功后才能清除修改标记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93973"/>
            <a:chOff x="609600" y="1828800"/>
            <a:chExt cx="10972800" cy="35939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8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408801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(m_image.isNull())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(m_filename.isEmpty())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on_actFile_SaveAs_triggered();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(!m_image.save(m_filename))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QMessageBox::warning(this, "保存失败",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"图片没有保存成功");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imageModified(false);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6873850" cy="469392"/>
            <a:chOff x="597408" y="5722620"/>
            <a:chExt cx="6873850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6873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save失败时保留修改标记，用户仍能继续保存。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1941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课堂补全失败检查 · QImage::save / doc.qt.io · F035 11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另存为在成功后更新文件路径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62216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QFileDialog::getSaveFileName(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"图片另存为", m_filename,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"PNG (*.png);;JPG (*.jpg);;BMP (*.bmp)");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saved = m_image.save(path);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912864" cy="888492"/>
            <a:chOff x="597408" y="4198620"/>
            <a:chExt cx="6912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91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saved为false：提示“无法写入图片”，然后返回。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取消和失败都保留原文件路径与修改标记。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842504" cy="888492"/>
            <a:chOff x="597408" y="5303520"/>
            <a:chExt cx="7842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842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saved为true：把path赋给m_filename并显示在状态栏，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再调用imageModified(false)，清除修改标记。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1213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QImage写入与文件编码 / doc.qt.io · F028、F035 12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重新加载会放弃未保存的变换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364224" cy="1307592"/>
            <a:chOff x="597408" y="1836420"/>
            <a:chExt cx="63642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364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从m_filename指定的文件加载到局部loaded。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检查load成功后，再把loaded赋给m_image。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读取失败时保留正在处理的图像。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842504" cy="1307592"/>
            <a:chOff x="597408" y="3284220"/>
            <a:chExt cx="78425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842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成功之后更新QLabel，刷新全部图像属性：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showImageFeatures(true)、imageModified(false)。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清除旧数组，再次导出后才允许保存数据。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重载会丢弃尚未保存的旋转、缩放和格式转换。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课堂操作前先比较内存图像与文件内容，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观察它恢复的是哪一次成功保存的结果。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0472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重载与加载结果检查 / doc.qt.io · F035 13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转换格式用选项数据保存枚举值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18210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ui-&gt;comboFormat-&gt;clear();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ui-&gt;comboFormat-&gt;addItem(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"RGB565", int(QImage::Format_RGB16));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ui-&gt;comboFormat-&gt;addItem(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"RGB888", int(QImage::Format_RGB888));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5647944" cy="888492"/>
            <a:chOff x="597408" y="4198620"/>
            <a:chExt cx="5647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5647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其余选项同样存入RGB32、Grayscale8、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Grayscale16和Indexed8对应的枚举值。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080504" cy="888492"/>
            <a:chOff x="597408" y="5303520"/>
            <a:chExt cx="7080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080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教材按index逐项判断；课堂把枚举存入itemData。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转换槽读取currentData，调整选项顺序仍能对应。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7277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转换格式选项 · 课堂改写 14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格式转换后重读属性并标记修改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50227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(m_image.isNull())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fmt = QImage::Format(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ui-&gt;comboFormat-&gt;currentData().toInt());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m_image.convertTo(fmt);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ui-&gt;labPic-&gt;setPixmap(QPixmap::fromImage(m_image));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284464" cy="888492"/>
            <a:chOff x="597408" y="4198620"/>
            <a:chExt cx="82844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284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调用showImageFeatures(true)、imageModified(true)，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刷新格式属性和按钮；清除旧数组并停用保存数据。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318504" cy="888492"/>
            <a:chOff x="597408" y="5303520"/>
            <a:chExt cx="6318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318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转成灰度时，颜色信息已经被舍弃。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再转换成RGB格式，只能保存当前的灰度颜色。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7552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QImage格式转换 / doc.qt.io · F036 15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缩放修改像素尺寸，刷新宽高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06221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w = qMax(1, qRound(m_image.width() * 1.1));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h = qMax(1, qRound(m_image.height() * 1.1));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m_image = m_image.scaled(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w, h, Qt::KeepAspectRatio,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Qt::SmoothTransformation);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110984" cy="1726692"/>
            <a:chOff x="597408" y="4427220"/>
            <a:chExt cx="71109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110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课堂使用平滑缩放，目标尺寸至少保留一个像素。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KeepAspectRatio可能调整实际尺寸；重新显示后，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用showImageFeatures(true)读取全部当前属性，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再标记修改并清除旧数组，停用保存数据按钮。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954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课堂采用平滑缩放与全部属性刷新 · QImage / doc.qt.io · F043 16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旋转和翻转也要提交返回图像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595366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QTransform matrix;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matrix.rotate(-90);  // 左旋90度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m_image = m_image.transformed(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matrix, Qt::SmoothTransformation);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93820"/>
            <a:ext cx="7888224" cy="888492"/>
            <a:chOff x="597408" y="3893820"/>
            <a:chExt cx="78882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93820"/>
              <a:ext cx="7888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左右翻转：m_image=m_image.mirrored(true,false)。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上下翻转：m_image=m_image.mirrored(false,true)。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每个槽都重新显示图像，刷新属性，标记修改，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并清除旧数组。用非方形图左旋90度，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可以观察宽高交换；翻转后宽高保持原值。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8621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QTransform与QImage变换 / doc.qt.io · F011 17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导出前先确定透明像素的背景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64895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QImage source(m_image.size(), QImage::Format_RGB32);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source.fill(Qt::white);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 p(&amp;source);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p.drawImage(0, 0, m_image);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p.end();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7408" y="4427220"/>
            <a:ext cx="6989064" cy="17266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先检查m_image非空。source不含Alpha，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半透明像素与白色背景合成后，再被读取和导出。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情景约定：课堂选白色背景；m_image保留透明度。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实际背景应与目标设备的显示需求一致。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504" y="6404610"/>
            <a:ext cx="67334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课堂合成背景 · 像素颜色与RGB565 / doc.qt.io · F027、F038 18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数组长度由输出像素数决定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74205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W = source.width();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H = source.height();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total = qsizetype(W) * H * 2;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93820"/>
            <a:ext cx="7187184" cy="888492"/>
            <a:chOff x="597408" y="3893820"/>
            <a:chExt cx="7187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93820"/>
              <a:ext cx="718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先把W转成较宽的整数类型，再进行乘法。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情景数据：64×64像素，每像素2字节，共8192字节。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836664" cy="1307592"/>
            <a:chOff x="597408" y="4884420"/>
            <a:chExt cx="68366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836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紧密导出不包含源图缓冲区的行填充，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因此源图sizeInBytes不能用作RGB565数组长度。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头文件还有数字文字、逗号和换行，文件会更大。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154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紧密导出与行填充 / doc.qt.io · F024、F038 19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从第一行向下逐像素读取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32879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y = 0; y &lt; H; ++y)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x = 0; x &lt; W; ++x)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QColor c = source.pixelColor(x, 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// 下一步生成这个像素的RGB565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6958584" cy="1726692"/>
            <a:chOff x="597408" y="4427220"/>
            <a:chExt cx="69585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6958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先输出(0,0)，再输出(1,0)，直到第一行末尾。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接着输出(0,1)。这一顺序要与设备读取顺序一致。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循环前固定source与字节顺序；导出期间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保持这份输入，才能得到同一幅图像的完整数组。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769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像素颜色与输出顺序 / doc.qt.io · F027、F038 20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把三个分量放进互不重叠的位段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42188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quint16 rgb565 =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((c.red()   &gt;&gt; 3) &lt;&lt; 11) 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((c.green() &gt;&gt; 2) &lt;&lt;  5) 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(c.blue()  &gt;&gt; 3);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93820"/>
            <a:ext cx="6608064" cy="888492"/>
            <a:chOff x="597408" y="3893820"/>
            <a:chExt cx="66080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93820"/>
              <a:ext cx="6608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红、蓝保留高5位；绿色保留高6位。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红放到11—15位，绿放到5—10位，蓝放到0—4位。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右移舍弃低位，左移把分量放到规定位置。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三个部分互不重叠，按位或把它们合成一个数。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被舍弃的低位不会回来，因此颜色精度降低。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246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RGB565编码 / Qt 6.2.3 qdrawhelper_p.h · F037 21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32778" cy="819150"/>
            <a:chOff x="590550" y="613410"/>
            <a:chExt cx="653277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3277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完整算一次RGB565的数值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2836" y="1853565"/>
            <a:ext cx="6127242" cy="645414"/>
            <a:chOff x="592836" y="1853565"/>
            <a:chExt cx="6127242" cy="645414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53565"/>
              <a:ext cx="612724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情景数据：RGB(200,100,50)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767965"/>
            <a:ext cx="7030403" cy="645414"/>
            <a:chOff x="592836" y="2767965"/>
            <a:chExt cx="7030403" cy="6454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2767965"/>
              <a:ext cx="703040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200&gt;&gt;3=25；100&gt;&gt;2=25；50&gt;&gt;3=6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5190744" cy="888492"/>
            <a:chOff x="597408" y="3703320"/>
            <a:chExt cx="51907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5190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25&lt;&lt;11 = 0xC800；25&lt;&lt;5 = 0x0320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蓝色部分是6，即0x0006。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2836" y="4749165"/>
            <a:ext cx="8292193" cy="645414"/>
            <a:chOff x="592836" y="4749165"/>
            <a:chExt cx="8292193" cy="645414"/>
          </a:xfrm>
        </p:grpSpPr>
        <p:sp>
          <p:nvSpPr>
            <p:cNvPr id="10" name="TextBox 10"/>
            <p:cNvSpPr txBox="1"/>
            <p:nvPr/>
          </p:nvSpPr>
          <p:spPr>
            <a:xfrm>
              <a:off x="592836" y="4749165"/>
              <a:ext cx="829219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0xC800 | 0x0320 | 0x0006 = 0xCB26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722620"/>
            <a:ext cx="6841541" cy="469392"/>
            <a:chOff x="597408" y="5722620"/>
            <a:chExt cx="6841541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722620"/>
              <a:ext cx="68415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这仍是一个16位数，下一步把它拆成两个字节。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3463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课堂算例 · RGB565编码 / Qt 6.2.3 · F037 22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数值确定后再选择字节输出顺序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18210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选项在循环前读取；下面四句在逐像素循环内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lsbFirst = ui-&gt;radioLSB-&gt;isChecked();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quint8 lo = rgb565 &amp; 0xff;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quint8 hi = rgb565 &gt;&gt; 8;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quint8 first  = lsbFirst ? lo : hi;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quint8 second = lsbFirst ? hi : lo;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5967984" cy="888492"/>
            <a:chOff x="597408" y="4198620"/>
            <a:chExt cx="5967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596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情景数据：0xCB26，高字节CB，低字节26。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LSB先输出26、CB；MSB先输出CB、26。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729984" cy="888492"/>
            <a:chOff x="597408" y="5303520"/>
            <a:chExt cx="6729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两种顺序表示同一个颜色数值。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目标设备需要按约定重组，输出顺序由协议决定。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08335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显式RGB565字节顺序 / doc.qt.io · F038 23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把两个字节写成十六进制字符串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0354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pixelText = QString("0x%1,0x%2,")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.arg(first,  2, 16, QChar('0'))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.arg(second, 2, 16, QChar('0'));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93820"/>
            <a:ext cx="6958584" cy="888492"/>
            <a:chOff x="597408" y="3893820"/>
            <a:chExt cx="6958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93820"/>
              <a:ext cx="6958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2表示最小位宽，16表示进制，'0'补前导零。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字节值5写成05；两个字节分别带0x并以逗号相连。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684264" cy="1307592"/>
            <a:chOff x="597408" y="4884420"/>
            <a:chExt cx="66842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684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数字转成文字后，字节的数值保持原值。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课堂直接使用QString生成的小写十六进制文字。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教材先转大写再替换X；这里省去这两次处理。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1951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PDF415页原图核对 · 字节文字生成 · F038 24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003112" cy="819150"/>
            <a:chOff x="590550" y="613410"/>
            <a:chExt cx="60031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0031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每累计8个像素写出一行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03542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line += pixelText;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++count;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(count == 8)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ui-&gt;plainText-&gt;appendPlainText(line);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line.clear();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count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7781544" cy="1307592"/>
            <a:chOff x="597408" y="4884420"/>
            <a:chExt cx="77815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7781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循环前初始化QString line和count=0，跨图像行累计。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count统计像素；8个像素的一行包含16个字节。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文本换行帮助阅读，图像行仍由W和遍历顺序确定。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7466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RGB565数组文本的行缓冲 25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两层循环结束后补写最后一行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03542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两层for循环都已结束，再执行以下语句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(count &gt;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ui-&gt;plainText-&gt;appendPlainText(line);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ui-&gt;plainText-&gt;appendPlainText("};");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ui-&gt;btnSaveDataFile-&gt;setEnabled(true);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013704" cy="888492"/>
            <a:chOff x="597408" y="4198620"/>
            <a:chExt cx="6013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013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情景数据：9个像素，先写8个，再补写1个。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总共18字节；漏掉尾行会少2字节。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034784" cy="888492"/>
            <a:chOff x="597408" y="5303520"/>
            <a:chExt cx="7034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教材原页的尾行检查也在两层循环之后。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阅读跨页代码时，把两个循环的结束括号一起核对。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7341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教材第400页 / PDF415页完整像素核对 26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16926" cy="819150"/>
            <a:chOff x="590550" y="613410"/>
            <a:chExt cx="771692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1692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头文件里的数组名要能被C识别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8235696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以下数组头放在两层循环之前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name = QFileInfo(m_filename).completeBaseName();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name.replace(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QRegularExpression("[^A-Za-z0-9_]"), "_");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 = "RGB565_" + name;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head = QString("const unsigned char %1[%2]={")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.arg(name).arg(total);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ui-&gt;plainText-&gt;setPlainText(head);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6120384" cy="1307592"/>
            <a:chOff x="597408" y="4884420"/>
            <a:chExt cx="6120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课堂补充：固定前缀避免标识符以数字开头。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空格、横线、中文等字符替换为下划线；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同一工程仍要检查数组名是否重复。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1816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数组头在循环前生成 · 标识符处理为课堂补充 27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保存生成文本时检查三个结果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823569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data = ui-&gt;plainText-&gt;toPlainText().toUtf8();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QIODevice::WriteOnly | QIODevice::Text))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(file.write(data) != data.size() || !file.flush())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QMessageBox::warning(this, "保存失败",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file.close();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324344" cy="888492"/>
            <a:chOff x="597408" y="5303520"/>
            <a:chExt cx="73243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324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path来自保存头文件对话框；取消时先返回。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open、写入长度和flush都通过后，才提示保存成功。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7782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课堂补全写入检查 · QIODevice / QFileDevice · doc.qt.io · F173、F174 28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循环中处理事件会允许其他槽运行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03464" cy="1307592"/>
            <a:chOff x="597408" y="1836420"/>
            <a:chExt cx="7903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教材在逐行导出时调用QApplication::processEvents。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处理事件使界面能够响应，也允许其他槽运行；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用户可能再次打开文件或修改当前图像。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425184" cy="1307592"/>
            <a:chOff x="597408" y="3284220"/>
            <a:chExt cx="6425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在循环前固定source、LSB选项和数组名称。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导出期间需要禁止冲突操作时，停用相关按钮，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处理结束之后再恢复操作入口。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232904" cy="1307592"/>
            <a:chOff x="597408" y="4884420"/>
            <a:chExt cx="7232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232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较大图像的计算可移到工作线程，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生成结果再交给GUI线程显示，避免长时间占用界面。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第14章会解释线程运行和数据交接的条件。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355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事件处理与GUI线程 / doc.qt.io · F039、F002 29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用小图像核对可见结果与数组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23304" cy="1307592"/>
            <a:chOff x="597408" y="1836420"/>
            <a:chExt cx="66233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23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情景数据：制作3×3小图，标记首像素和末像素。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输出应有18个字节，分为8像素和1像素两行。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检查末像素，确认尾行没有丢失。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907024" cy="1307592"/>
            <a:chOff x="597408" y="3284220"/>
            <a:chExt cx="59070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907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用RGB(200,100,50)核对计算得到CB26。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切换MSB与LSB，比较同一像素的两个字节。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数值保持原值，输出顺序交换。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5815584" cy="1307592"/>
            <a:chOff x="597408" y="4884420"/>
            <a:chExt cx="5815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旋转图片之后，旧数组应清空。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再次导出，按新图像的宽高和坐标顺序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核对首像素，确认使用的是旋转后的图像。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9150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课堂观察任务：数量、字节顺序与输入变化 30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判断这三段处理是否完整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8263128" cy="469392"/>
            <a:chOff x="597408" y="1912620"/>
            <a:chExt cx="8263128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82631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题1：9个像素，只输出count==8时的内容，少多少字节？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369820"/>
            <a:ext cx="5297424" cy="888492"/>
            <a:chOff x="597408" y="2369820"/>
            <a:chExt cx="52974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369820"/>
              <a:ext cx="5297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少2字节。两层循环结束后检查count，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把剩余的1个像素写出。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36620"/>
            <a:ext cx="5748833" cy="469392"/>
            <a:chOff x="597408" y="3436620"/>
            <a:chExt cx="5748833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436620"/>
              <a:ext cx="57488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题2：0xCB26按LSB先输出哪两个字节？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5924702" cy="469392"/>
            <a:chOff x="597408" y="3970020"/>
            <a:chExt cx="592470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59247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26、CB。设备需要按同一字节顺序重组。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503420"/>
            <a:ext cx="7310018" cy="469392"/>
            <a:chOff x="597408" y="4503420"/>
            <a:chExt cx="7310018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5034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题3：生成数组后旋转图片，能直接保存旧数组吗？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151120"/>
            <a:ext cx="6425184" cy="888492"/>
            <a:chOff x="597408" y="5151120"/>
            <a:chExt cx="64251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1511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先清空旧数组，再从旋转后的图像重新导出。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输入已经变化，旧数组对应的是旋转前的图像。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52678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10.4.3 · 课堂练习：答案按题目顺序显示 31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5661279" cy="528066"/>
            <a:chOff x="595884" y="699135"/>
            <a:chExt cx="5661279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566127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接下来 · 10.4.4 打印功能的实现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6210300" cy="1924050"/>
            <a:chOff x="590550" y="2045970"/>
            <a:chExt cx="62103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62103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当前图像与导出文本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都准备好了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198620"/>
            <a:ext cx="6425184" cy="888492"/>
            <a:chOff x="597408" y="419862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打开、修改、保存与导出都有明确的成功条件。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下一份把图像和数组文本排进打印页面。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6425184" cy="888492"/>
            <a:chOff x="597408" y="5303520"/>
            <a:chExt cx="6425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还需确定页面可用区域、缩放比例和分页位置。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这些参数不能从QLabel的显示尺寸直接推算。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68675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 · 从图像处理走向打印 32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e_imageprogram">
  <a:themeElements>
    <a:clrScheme name="qt6_ch10_e_imageprogra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e_imageprogra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e_imageprogra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e_imageprogram">
  <a:themeElements>
    <a:clrScheme name="qt6_ch10_e_imageprogra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e_imageprogra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e_imageprogra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2026-10-07T03:35:38Z</dcterms:created>
  <dcterms:modified xsi:type="dcterms:W3CDTF">2026-10-07T03:35:38Z</dcterms:modified>
  <cp:category/>
  <cp:contentStatus/>
</cp:coreProperties>
</file>