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  <Relationship Id="rId26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第10章的paintEvent现在进入独立的TBattery类。窗口只负责设置电量，电池组件自己决定画什么；完成组件后，再讨论设计器如何创建它。</a:t>
            </a:r>
          </a:p>
          <a:p>
            <a:pPr/>
            <a:endParaRPr lang="zh-CN" dirty="0"/>
          </a:p>
          <a:p>
            <a:pPr/>
            <a:r>
              <a:rPr lang="zh-CN" dirty="0"/>
              <a:t>第11章 · 11.1—11.2把电量状态和绘图封装进一个QWidget。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显示教材图11-1，指着滑动条、电量柱和标签分别说明。图中60%属于教材原始界面，不是我们运行工程得到的截图。让学生预测滑动到10%后的变化。</a:t>
            </a:r>
          </a:p>
          <a:p>
            <a:pPr/>
            <a:endParaRPr lang="zh-CN" dirty="0"/>
          </a:p>
          <a:p>
            <a:pPr/>
            <a:r>
              <a:rPr lang="zh-CN" dirty="0"/>
              <a:t>滑动条产生新的电量值。TBattery保存电量，paintEvent读取它并绘图。标签显示数值，电池显示长度和警告颜色。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先问每次绘图应从哪里取值。组件成员记录状态，paintEvent不向滑动条反查。当前电量和阈值含义不同，不能把两者合并成一个变量。</a:t>
            </a:r>
          </a:p>
          <a:p>
            <a:pPr/>
            <a:endParaRPr lang="zh-CN" dirty="0"/>
          </a:p>
          <a:p>
            <a:pPr/>
            <a:r>
              <a:rPr lang="zh-CN" dirty="0"/>
              <a:t>m_powerLevel保存当前电量，范围是0—100。m_warnLevel保存低电量阈值，教材初值为20。颜色成员保存背景、边框、正常和警告颜色。paintEvent读取这些成员，不向滑动条反查。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READ、WRITE和NOTIFY对应三个不同职责。Q_PROPERTY不会自动生成存储变量或setter。让学生在类声明里寻找这些函数和m_powerLevel，再解释为什么需要Q_OBJECT。</a:t>
            </a:r>
          </a:p>
          <a:p>
            <a:pPr/>
            <a:endParaRPr lang="zh-CN" dirty="0"/>
          </a:p>
          <a:p>
            <a:pPr/>
            <a:r>
              <a:rPr lang="zh-CN" dirty="0"/>
              <a:t>Q_PROPERTY(int powerLevel READ powerLevel    WRITE setPowerLevel NOTIFY powerLevelChanged)</a:t>
            </a:r>
          </a:p>
          <a:p>
            <a:pPr/>
            <a:endParaRPr lang="zh-CN" dirty="0"/>
          </a:p>
          <a:p>
            <a:pPr/>
            <a:r>
              <a:rPr lang="zh-CN" dirty="0"/>
              <a:t>READ读取值，WRITE修改值。NOTIFY报告属性的实际变化。这些函数及存储成员仍需要我们实现。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自定义界面组件与Widget插件。F049：https://doc.qt.io/qt-6/properties.html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这是课堂改进的setter核心片段。输入先夹在0到100之间，未变化就返回；实际变化后保存、发信号并请求重绘。教材直接保存并repaint，此处避免重复通知，并让事件循环安排重绘。</a:t>
            </a:r>
          </a:p>
          <a:p>
            <a:pPr/>
            <a:endParaRPr lang="zh-CN" dirty="0"/>
          </a:p>
          <a:p>
            <a:pPr/>
            <a:r>
              <a:rPr lang="zh-CN" dirty="0"/>
              <a:t>int next = qBound(0, value, 100);if (next == m_powerLevel) return;m_powerLevel = next;emit powerLevelChanged(next);update();</a:t>
            </a:r>
          </a:p>
          <a:p>
            <a:pPr/>
            <a:endParaRPr lang="zh-CN" dirty="0"/>
          </a:p>
          <a:p>
            <a:pPr/>
            <a:r>
              <a:rPr lang="zh-CN" dirty="0"/>
              <a:t>夹到0—100，实际变化后才通知。update让事件循环安排重绘。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自定义界面组件与Widget插件。F049：https://doc.qt.io/qt-6/properties.html；F003：https://raw.githubusercontent.com/qt/qtbase/v6.2.3/src/widgets/kernel/qwidget.cpp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用当前15%的电量举例：阈值从20改成10，原来警告的状态会解除。这一观察解释了为什么阈值setter也应请求重绘；它不需要伪造电量变化信号。</a:t>
            </a:r>
          </a:p>
          <a:p>
            <a:pPr/>
            <a:endParaRPr lang="zh-CN" dirty="0"/>
          </a:p>
          <a:p>
            <a:pPr/>
            <a:r>
              <a:rPr lang="zh-CN" dirty="0"/>
              <a:t>setWarnLevel检查范围后保存m_warnLevel。当前电量15%，阈值从20改成10。电量没有改变，警告颜色却应解除。保存阈值后调用update，让paintEvent重新判断。这里不需要伪造powerLevelChanged信号。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教材用120×50逻辑区域绘图。窗口按实际组件宽高定义视口，逻辑坐标便于固定电池几何尺寸。宽高比例改变会使两个方向缩放不同，可在布局中保持12比5，或在绘制时另设等比例区域。</a:t>
            </a:r>
          </a:p>
          <a:p>
            <a:pPr/>
            <a:endParaRPr lang="zh-CN" dirty="0"/>
          </a:p>
          <a:p>
            <a:pPr/>
            <a:r>
              <a:rPr lang="zh-CN" dirty="0"/>
              <a:t>QPainter painter(this);painter.setViewport(0,0,width(),height());painter.setWindow(0,0,120,50);</a:t>
            </a:r>
          </a:p>
          <a:p>
            <a:pPr/>
            <a:endParaRPr lang="zh-CN" dirty="0"/>
          </a:p>
          <a:p>
            <a:pPr/>
            <a:r>
              <a:rPr lang="zh-CN" dirty="0"/>
              <a:t>组件尺寸改变时，逻辑图形映射到新视口。若宽高比例改变，两方向缩放可能不同。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自定义界面组件与Widget插件。F001：https://raw.githubusercontent.com/qt/qtbase/v6.2.3/src/gui/painting/qpainter.cpp；F014：https://doc.qt.io/qt-6/coordsys.html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先画外框、端头和背景，再按比例填充。教材用m_powerLevel &gt; m_warnLevel判断正常色，因此电量等于阈值时仍用警告色；电量为0时不绘制填充柱。</a:t>
            </a:r>
          </a:p>
          <a:p>
            <a:pPr/>
            <a:endParaRPr lang="zh-CN" dirty="0"/>
          </a:p>
          <a:p>
            <a:pPr/>
            <a:r>
              <a:rPr lang="zh-CN" dirty="0"/>
              <a:t>电量柱最大宽度100，当前宽度=m_powerLevel。电量为0时，教材不画填充柱。m_powerLevel &gt; m_warnLevel时用正常色。其余情况用警告色，包括电量等于阈值。先画外框与背景，再绘制当前电量柱。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MinerU在教材代码中把drawText识别成getText；课堂代码使用正确接口drawText。点坐标重载按基线定位，矩形重载便于设置居中。不要从标签文字再次解析电量。</a:t>
            </a:r>
          </a:p>
          <a:p>
            <a:pPr/>
            <a:endParaRPr lang="zh-CN" dirty="0"/>
          </a:p>
          <a:p>
            <a:pPr/>
            <a:r>
              <a:rPr lang="zh-CN" dirty="0"/>
              <a:t>把m_powerLevel格式化为带%符号的字符串。设置画笔与字体，用drawText画到电池内部。点坐标按基线定位，矩形重载可设置居中。文字和电量柱读取同一个成员，显示才会一致。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自定义界面组件与Widget插件。F008：https://raw.githubusercontent.com/qt/qtbase/v6.2.3/src/gui/painting/qpainter.cpp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教材声明缺少const，不能重写QWidget的sizeHint。课堂改为const override，编译器会检查签名。建议尺寸不等于强制尺寸；不要依靠读取当前height再推导建议大小形成布局反馈。</a:t>
            </a:r>
          </a:p>
          <a:p>
            <a:pPr/>
            <a:endParaRPr lang="zh-CN" dirty="0"/>
          </a:p>
          <a:p>
            <a:pPr/>
            <a:r>
              <a:rPr lang="zh-CN" dirty="0"/>
              <a:t>QSize sizeHint() const override {    return QSize(240, 100);}</a:t>
            </a:r>
          </a:p>
          <a:p>
            <a:pPr/>
            <a:endParaRPr lang="zh-CN" dirty="0"/>
          </a:p>
          <a:p>
            <a:pPr/>
            <a:r>
              <a:rPr lang="zh-CN" dirty="0"/>
              <a:t>const与父类签名一致，override帮助检查。布局参考建议尺寸，并结合尺寸策略安排大小。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自定义界面组件与Widget插件。F047：https://raw.githubusercontent.com/qt/qtbase/v6.2.3/src/widgets/kernel/qwidget.h；F048：https://doc.qt.io/qt-6/layout.html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提升记录类名和头文件，uic生成界面代码时创建TBattery对象。设计器仍显示基类占位，并不执行这个自定义组件的绘制代码。先运行应用检查真实电池，再进入插件方案。</a:t>
            </a:r>
          </a:p>
          <a:p>
            <a:pPr/>
            <a:endParaRPr lang="zh-CN" dirty="0"/>
          </a:p>
          <a:p>
            <a:pPr/>
            <a:r>
              <a:rPr lang="zh-CN" dirty="0"/>
              <a:t>放置QWidget，Promote to选择TBattery。头文件填tbattery.h，将对象名设为battery。把tbattery.h和.cpp加入工程，再构建应用。设计器仍显示基类占位；运行时，生成的界面代码才创建TBattery。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自定义界面组件与Widget插件。F050：https://doc.qt.io/qt-6/designer-using-custom-widgets.html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保持教材的battery、labInfo与horizontalSlider对象名称。电池组件完成自己的重绘，窗口无需在槽中复制paintEvent代码。若外部输入可能超出范围，标签应读取组件的powerLevel，避免显示未被接受的值。</a:t>
            </a:r>
          </a:p>
          <a:p>
            <a:pPr/>
            <a:endParaRPr lang="zh-CN" dirty="0"/>
          </a:p>
          <a:p>
            <a:pPr/>
            <a:r>
              <a:rPr lang="zh-CN" dirty="0"/>
              <a:t>ui-&gt;battery-&gt;setPowerLevel(value);ui-&gt;labInfo-&gt;setText(QString::asprintf(    "当前电量: %d %%", value));</a:t>
            </a:r>
          </a:p>
          <a:p>
            <a:pPr/>
            <a:endParaRPr lang="zh-CN" dirty="0"/>
          </a:p>
          <a:p>
            <a:pPr/>
            <a:r>
              <a:rPr lang="zh-CN" dirty="0"/>
              <a:t>放在horizontalSlider的valueChanged槽中。窗口传值，电池自己完成重绘。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TBattery是前一示例的组件；插件向导示例使用TPBattery和TPBatteryPlugin。类名要保持一致。组件负责绘制与属性，插件负责把创建方法和名称等信息交给Designer。</a:t>
            </a:r>
          </a:p>
          <a:p>
            <a:pPr/>
            <a:endParaRPr lang="zh-CN" dirty="0"/>
          </a:p>
          <a:p>
            <a:pPr/>
            <a:r>
              <a:rPr lang="zh-CN" dirty="0"/>
              <a:t>教材插件中的组件叫TPBattery。它仍负责自己的状态、属性和绘制。TPBatteryPlugin提供Designer需要的接口。Designer加载插件后，创建TPBattery供设计时使用。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自定义界面组件与Widget插件。F050：https://doc.qt.io/qt-6/designer-using-custom-widgets.html；F051：https://doc.qt.io/qt-6/qdesignercustomwidgetinterface.html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逐个接口对应可观察位置：组件面板分组、图标、界面文件里的类和对象名。isContainer为false时不能把别的控件放在电池内部；initialize用标志避免重复初始化。</a:t>
            </a:r>
          </a:p>
          <a:p>
            <a:pPr/>
            <a:endParaRPr lang="zh-CN" dirty="0"/>
          </a:p>
          <a:p>
            <a:pPr/>
            <a:r>
              <a:rPr lang="zh-CN" dirty="0"/>
              <a:t>createWidget(parent)返回new TPBattery(parent)。name返回TPBattery，includeFile返回tpbattery.h。group和icon决定面板位置与图标。domXml描述默认组件；isContainer为false。initialize用标志防止重复初始化。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自定义界面组件与Widget插件。F051：https://doc.qt.io/qt-6/qdesignercustomwidgetinterface.html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教材向导自动生成这三个宏。IID使用org.qt-project.Qt.QDesignerCustomWidgetInterface，必须与接口匹配。宏只能提供声明与元数据，不能代替createWidget等接口的实现。</a:t>
            </a:r>
          </a:p>
          <a:p>
            <a:pPr/>
            <a:endParaRPr lang="zh-CN" dirty="0"/>
          </a:p>
          <a:p>
            <a:pPr/>
            <a:r>
              <a:rPr lang="zh-CN" dirty="0"/>
              <a:t>Q_OBJECT让QObject子类拥有元对象信息。Q_INTERFACES声明实现了Designer组件接口。Q_PLUGIN_METADATA写入插件IID等元数据。IID需要与Designer的接口匹配。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自定义界面组件与Widget插件。F052：https://raw.githubusercontent.com/qt/qtbase/v6.2.3/src/corelib/kernel/qobject.cpp；F053：https://doc.qt.io/qt-6/qtplugin.html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教材采用具体Qt和编译器环境，目录路径不是通用常量。独立Designer与Creator内嵌Designer的宿主配置可能不同。优先查看真正加载插件的宿主；加载失败时检查依赖与ABI，而非反复复制到所有Qt目录。</a:t>
            </a:r>
          </a:p>
          <a:p>
            <a:pPr/>
            <a:endParaRPr lang="zh-CN" dirty="0"/>
          </a:p>
          <a:p>
            <a:pPr/>
            <a:r>
              <a:rPr lang="zh-CN" dirty="0"/>
              <a:t>检查宿主Qt版本、编译器、位数及构建模式。构建插件，把库及依赖放到宿主的designer目录。重新启动宿主，查看组件面板与加载信息。独立Designer和Creator内嵌设计器，可能采用不同的Qt环境；先确认真正的宿主。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自定义界面组件与Widget插件。F054：https://doc.qt.io/qtcreator/adding-plugins.html；F055：https://doc.qt.io/qt-6/deployment-plugins.html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这是从插件过渡到库的关键区别。Designer进程加载成功，不会把实现自动复制到你的应用。教材后续通过include目录和LIBS链接组件库；下一份将分别解释编译、链接和运行阶段。</a:t>
            </a:r>
          </a:p>
          <a:p>
            <a:pPr/>
            <a:endParaRPr lang="zh-CN" dirty="0"/>
          </a:p>
          <a:p>
            <a:pPr/>
            <a:r>
              <a:rPr lang="zh-CN" dirty="0"/>
              <a:t>插件安装解决组件面板和设计时实例。应用构建仍需要组件头文件，以及组件实现或对应的库。若采用共享库，还要把运行时DLL及其依赖部署到应用能够加载的位置。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自定义界面组件与Widget插件。F056：https://doc.qt.io/qt-6/designer-creating-custom-widgets.html；F060：https://doc.qt.io/qt-6/qmake-variable-reference.html；F061：https://doc.qt.io/qt-6/windows-deployment.html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先让学生指出问题属于组件状态、父类接口还是应用链接。再按顺序显示解释。三种现象分别对应本份三个层面的职责，不能都用重新安装插件来处理。</a:t>
            </a:r>
          </a:p>
          <a:p>
            <a:pPr/>
            <a:endParaRPr lang="zh-CN" dirty="0"/>
          </a:p>
          <a:p>
            <a:pPr/>
            <a:r>
              <a:rPr lang="zh-CN" dirty="0"/>
              <a:t>阈值变化，却没变色。</a:t>
            </a:r>
          </a:p>
          <a:p>
            <a:pPr/>
            <a:endParaRPr lang="zh-CN" dirty="0"/>
          </a:p>
          <a:p>
            <a:pPr/>
            <a:r>
              <a:rPr lang="zh-CN" dirty="0"/>
              <a:t>setter保存后应请求重绘。</a:t>
            </a:r>
          </a:p>
          <a:p>
            <a:pPr/>
            <a:endParaRPr lang="zh-CN" dirty="0"/>
          </a:p>
          <a:p>
            <a:pPr/>
            <a:r>
              <a:rPr lang="zh-CN" dirty="0"/>
              <a:t>sizeHint写了，仍未重写父类函数。</a:t>
            </a:r>
          </a:p>
          <a:p>
            <a:pPr/>
            <a:endParaRPr lang="zh-CN" dirty="0"/>
          </a:p>
          <a:p>
            <a:pPr/>
            <a:r>
              <a:rPr lang="zh-CN" dirty="0"/>
              <a:t>检查const与override。</a:t>
            </a:r>
          </a:p>
          <a:p>
            <a:pPr/>
            <a:endParaRPr lang="zh-CN" dirty="0"/>
          </a:p>
          <a:p>
            <a:pPr/>
            <a:r>
              <a:rPr lang="zh-CN" dirty="0"/>
              <a:t>设计器有电池，应用链接失败。</a:t>
            </a:r>
          </a:p>
          <a:p>
            <a:pPr/>
            <a:endParaRPr lang="zh-CN" dirty="0"/>
          </a:p>
          <a:p>
            <a:pPr/>
            <a:r>
              <a:rPr lang="zh-CN" dirty="0"/>
              <a:t>补齐组件实现或对应的库。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请学生画出窗口、组件、插件三个角色的调用关系。绘图封装已经完成，接下来的问题是多个应用怎样获得同一份实现，以及库文件何时参与程序构建和运行。</a:t>
            </a:r>
          </a:p>
          <a:p>
            <a:pPr/>
            <a:endParaRPr lang="zh-CN" dirty="0"/>
          </a:p>
          <a:p>
            <a:pPr/>
            <a:r>
              <a:rPr lang="zh-CN" dirty="0"/>
              <a:t>TBattery把状态、属性与绘图封装在一个类中。插件让Designer创建和描述自定义组件。下一份把可复用代码放进静态库和共享库，供多个应用使用同一份实现。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教材依据：第11章11.1—11.2 自定义界面组件与Widget插件。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1_a_widgetplugin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1_a_widgetplugin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b39f2167a58ba3d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4914900" cy="2076450"/>
            <a:chOff x="590550" y="1790700"/>
            <a:chExt cx="49149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49149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自定义组件与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Designer插件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5465064" cy="1307592"/>
            <a:chOff x="597408" y="4312920"/>
            <a:chExt cx="54650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5465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第11章 · 11.1—11.2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把电量状态和绘图封装进一个QWidget。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2651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11.1—11.2 01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拖动滑动条，电池为什么会改变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133600"/>
            <a:ext cx="3467100" cy="2514600"/>
            <a:chOff x="609600" y="2133600"/>
            <a:chExt cx="3467100" cy="251460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133600"/>
              <a:ext cx="3467100" cy="251460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4559808" y="1950720"/>
            <a:ext cx="3834384" cy="2983992"/>
            <a:chOff x="4559808" y="1950720"/>
            <a:chExt cx="3834384" cy="2983992"/>
          </a:xfrm>
        </p:grpSpPr>
        <p:sp>
          <p:nvSpPr>
            <p:cNvPr id="6" name="TextBox 6"/>
            <p:cNvSpPr txBox="1"/>
            <p:nvPr/>
          </p:nvSpPr>
          <p:spPr>
            <a:xfrm>
              <a:off x="4559808" y="1950720"/>
              <a:ext cx="38343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滑动条产生新的电量值。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TBattery保存电量，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paintEvent读取它并绘图。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标签显示数值，电池显示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长度和警告颜色。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0976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· 教材图11-1 · 完整原图 02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电量与警告阈值分别保存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70904" cy="2564892"/>
            <a:chOff x="597408" y="1950720"/>
            <a:chExt cx="647090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7090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m_powerLevel保存当前电量，范围是0—100。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m_warnLevel保存低电量阈值，教材初值为20。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颜色成员保存背景、边框、正常和警告颜色。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paintEvent读取这些成员，不向滑动条反查。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03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属性把读写接口告诉元对象系统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208901" cy="753618"/>
            <a:chOff x="598932" y="1983105"/>
            <a:chExt cx="720890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20890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Q_PROPERTY(int powerLevel READ powerLevel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WRITE setPowerLevel NOTIFY powerLevelChanged)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084320"/>
            <a:ext cx="5205984" cy="1726692"/>
            <a:chOff x="597408" y="4084320"/>
            <a:chExt cx="520598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52059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READ读取值，WRITE修改值。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NOTIFY报告属性的实际变化。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这些函数及存储成员仍需要我们实现。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04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设置电量时先检查范围和变化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861941" cy="1782318"/>
            <a:chOff x="598932" y="1983105"/>
            <a:chExt cx="486194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86194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next = qBound(0, value, 100);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(next == m_powerLevel)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m_powerLevel = next;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emit powerLevelChanged(next);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update();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4520184" cy="888492"/>
            <a:chOff x="597408" y="4541520"/>
            <a:chExt cx="4520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4520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夹到0—100，实际变化后才通知。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update让事件循环安排重绘。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00883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· setter的课堂改进片段 05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修改阈值也会影响下一次绘制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973824" cy="2983992"/>
            <a:chOff x="597408" y="1950720"/>
            <a:chExt cx="69738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9738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setWarnLevel检查范围后保存m_warnLevel。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当前电量15%，阈值从20改成10。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电量没有改变，警告颜色却应解除。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保存阈值后调用update，让paintEvent重新判断。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这里不需要伪造powerLevelChanged信号。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99110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· 课堂情境 06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88656" cy="819150"/>
            <a:chOff x="590550" y="613410"/>
            <a:chExt cx="76886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886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在paintEvent中建立逻辑坐标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182106" cy="1096518"/>
            <a:chOff x="598932" y="1983105"/>
            <a:chExt cx="6182106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18210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QPainter painter(this);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painter.setViewport(0,0,width(),height());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painter.setWindow(0,0,120,50);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5815584" cy="888492"/>
            <a:chOff x="597408" y="4541520"/>
            <a:chExt cx="5815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组件尺寸改变时，逻辑图形映射到新视口。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若宽高比例改变，两方向缩放可能不同。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07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电量柱的长度来自当前电量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69024" cy="2983992"/>
            <a:chOff x="597408" y="1950720"/>
            <a:chExt cx="66690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690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电量柱最大宽度100，当前宽度=m_powerLevel。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电量为0时，教材不画填充柱。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m_powerLevel &gt; m_warnLevel时用正常色。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其余情况用警告色，包括电量等于阈值。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先画外框与背景，再绘制当前电量柱。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4757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· 与教材条件一致 08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百分比文字也由组件自己绘制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2564892"/>
            <a:chOff x="597408" y="1950720"/>
            <a:chExt cx="642518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把m_powerLevel格式化为带%符号的字符串。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设置画笔与字体，用drawText画到电池内部。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点坐标按基线定位，矩形重载可设置居中。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文字和电量柱读取同一个成员，显示才会一致。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09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197520" cy="819150"/>
            <a:chOff x="590550" y="613410"/>
            <a:chExt cx="81975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1975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sizeHint必须正确重写父类接口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861941" cy="1096518"/>
            <a:chOff x="598932" y="1983105"/>
            <a:chExt cx="4861941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86194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QSize sizeHint() const override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return QSize(240, 100);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6425184" cy="888492"/>
            <a:chOff x="597408" y="4541520"/>
            <a:chExt cx="6425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const与父类签名一致，override帮助检查。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布局参考建议尺寸，并结合尺寸策略安排大小。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12191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· 接口校正与课堂建议尺寸 10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780526" cy="819150"/>
            <a:chOff x="590550" y="613410"/>
            <a:chExt cx="878052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78052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提升法让程序运行时创建TBattery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531864" cy="2983992"/>
            <a:chOff x="597408" y="1950720"/>
            <a:chExt cx="653186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3186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放置QWidget，Promote to选择TBattery。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头文件填tbattery.h，将对象名设为battery。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把tbattery.h和.cpp加入工程，再构建应用。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设计器仍显示基类占位；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运行时，生成的界面代码才创建TBattery。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11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窗口把滑动条数值交给电池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742051" cy="1096518"/>
            <a:chOff x="598932" y="1983105"/>
            <a:chExt cx="5742051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74205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ui-&gt;battery-&gt;setPowerLevel(value);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ui-&gt;labInfo-&gt;setText(QString::asprintf(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"当前电量: %d %%", value));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6547104" cy="888492"/>
            <a:chOff x="597408" y="4541520"/>
            <a:chExt cx="65471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6547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放在horizontalSlider的valueChanged槽中。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窗口传值，电池自己完成重绘。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4757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 · 教材槽函数片段 12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设计时需要真实组件，就引入插件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18504" cy="2983992"/>
            <a:chOff x="597408" y="1950720"/>
            <a:chExt cx="631850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1850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教材插件中的组件叫TPBattery。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它仍负责自己的状态、属性和绘制。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TPBatteryPlugin提供Designer需要的接口。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Designer加载插件后，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创建TPBattery供设计时使用。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11.2 13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插件接口返回实例和描述信息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812024" cy="2983992"/>
            <a:chOff x="597408" y="1950720"/>
            <a:chExt cx="78120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8120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createWidget(parent)返回new TPBattery(parent)。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name返回TPBattery，includeFile返回tpbattery.h。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group和icon决定面板位置与图标。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domXml描述默认组件；isContainer为false。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initialize用标志防止重复初始化。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11.2 14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三个宏承担不同工作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2564892"/>
            <a:chOff x="597408" y="1950720"/>
            <a:chExt cx="642518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Q_OBJECT让QObject子类拥有元对象信息。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Q_INTERFACES声明实现了Designer组件接口。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Q_PLUGIN_METADATA写入插件IID等元数据。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IID需要与Designer的接口匹配。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11.2 15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32116" cy="819150"/>
            <a:chOff x="590550" y="613410"/>
            <a:chExt cx="76321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321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插件要匹配加载它的Designer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851904" cy="2983992"/>
            <a:chOff x="597408" y="1950720"/>
            <a:chExt cx="685190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5190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检查宿主Qt版本、编译器、位数及构建模式。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构建插件，把库及依赖放到宿主的designer目录。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重新启动宿主，查看组件面板与加载信息。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独立Designer和Creator内嵌设计器，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可能采用不同的Qt环境；先确认真正的宿主。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11.2 16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328328" cy="819150"/>
            <a:chOff x="590550" y="613410"/>
            <a:chExt cx="93283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3283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Designer能加载，不代表应用已链接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708904" cy="2983992"/>
            <a:chOff x="597408" y="1950720"/>
            <a:chExt cx="570890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0890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插件安装解决组件面板和设计时实例。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应用构建仍需要组件头文件，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以及组件实现或对应的库。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若采用共享库，还要把运行时DLL及其依赖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部署到应用能够加载的位置。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11.2 17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分别判断组件与插件的问题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3255264" cy="469392"/>
            <a:chOff x="597408" y="1950720"/>
            <a:chExt cx="3255264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阈值变化，却没变色。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3998366" cy="469392"/>
            <a:chOff x="597408" y="2484120"/>
            <a:chExt cx="399836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39983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setter保存后应请求重绘。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5333086" cy="469392"/>
            <a:chOff x="597408" y="3398520"/>
            <a:chExt cx="533308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53330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sizeHint写了，仍未重写父类函数。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3626815" cy="469392"/>
            <a:chOff x="597408" y="3931920"/>
            <a:chExt cx="3626815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36268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检查const与override。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4547616" cy="469392"/>
            <a:chOff x="597408" y="4998720"/>
            <a:chExt cx="4547616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设计器有电池，应用链接失败。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3901440" cy="469392"/>
            <a:chOff x="597408" y="5532120"/>
            <a:chExt cx="390144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补齐组件实现或对应的库。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29199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11.1—11.2 · 先判断，再点击 18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复用组件，还要组织它的实现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547104" cy="2564892"/>
            <a:chOff x="597408" y="1950720"/>
            <a:chExt cx="654710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4710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TBattery把状态、属性与绘图封装在一个类中。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插件让Designer创建和描述自定义组件。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下一份把可复用代码放进静态库和共享库，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供多个应用使用同一份实现。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52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11.1—11.2 19 / 19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1_a_widgetplugin">
  <a:themeElements>
    <a:clrScheme name="qt6_ch11_a_widgetplugi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1_a_widgetplugi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1_a_widgetplug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1_a_widgetplugin">
  <a:themeElements>
    <a:clrScheme name="qt6_ch11_a_widgetplugi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1_a_widgetplugi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1_a_widgetplug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2026-10-07T03:55:05Z</dcterms:created>
  <dcterms:modified xsi:type="dcterms:W3CDTF">2026-10-07T03:55:05Z</dcterms:modified>
  <cp:category/>
  <cp:contentStatus/>
</cp:coreProperties>
</file>