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2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  <Relationship Id="rId21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前一份封装了组件，这一份用教材TPenDialog示例解释实现怎样被别的项目使用。先关注三个阶段，之后再创建和配置库工程。</a:t>
            </a:r>
          </a:p>
          <a:p>
            <a:pPr/>
            <a:endParaRPr lang="zh-CN" dirty="0"/>
          </a:p>
          <a:p>
            <a:pPr/>
            <a:r>
              <a:rPr lang="zh-CN" dirty="0"/>
              <a:t>第11章 · 11.3—11.4把TPenDialog的实现交给多个应用使用。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教材依据：第11章11.3—11.4 创建和使用库。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编译器知道函数名字与参数，并不意味着链接器找到了代码；链接通过也不保证运行目录有DLL。后续每个配置项都回到这三个阶段定位。</a:t>
            </a:r>
          </a:p>
          <a:p>
            <a:pPr/>
            <a:endParaRPr lang="zh-CN" dirty="0"/>
          </a:p>
          <a:p>
            <a:pPr/>
            <a:r>
              <a:rPr lang="zh-CN" dirty="0"/>
              <a:t>编译：从头文件读取类与函数声明。链接：为调用找到实现或导入信息。运行：共享库方式还需要加载DLL及其依赖。前一阶段通过，不能证明后一阶段文件齐全。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教材依据：第11章11.3—11.4 创建和使用库。F060：https://doc.qt.io/qt-6/qmake-variable-reference.html；F061：https://doc.qt.io/qt-6/windows-deployment.html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教材MyStaticLib以TPenDialog为复用内容。向导最初没有ui文件，要加入教材对话框的h、cpp、ui三份实现。这里只列关键配置，分号用于分开说明，实际pro文件每项独立一行。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QT += widgets</a:t>
            </a:r>
          </a:p>
          <a:p>
            <a:pPr/>
            <a:r>
              <a:rPr lang="zh-CN" dirty="0"/>
              <a:t>TEMPLATE = lib</a:t>
            </a:r>
          </a:p>
          <a:p>
            <a:pPr/>
            <a:r>
              <a:rPr lang="zh-CN" dirty="0"/>
              <a:t>CONFIG += staticlib</a:t>
            </a:r>
          </a:p>
          <a:p>
            <a:pPr/>
            <a:r>
              <a:rPr lang="zh-CN" dirty="0"/>
              <a:t>SOURCES += tpendialog.cpp</a:t>
            </a:r>
          </a:p>
          <a:p>
            <a:pPr/>
            <a:r>
              <a:rPr lang="zh-CN" dirty="0"/>
              <a:t>HEADERS += tpendialog.h</a:t>
            </a:r>
          </a:p>
          <a:p>
            <a:pPr/>
            <a:r>
              <a:rPr lang="zh-CN" dirty="0"/>
              <a:t>FORMS += tpendialog.ui</a:t>
            </a:r>
          </a:p>
          <a:p>
            <a:pPr/>
            <a:endParaRPr lang="zh-CN" dirty="0"/>
          </a:p>
          <a:p>
            <a:pPr/>
            <a:r>
              <a:rPr lang="zh-CN" dirty="0"/>
              <a:t>MyStaticLib编译这三份文件，提供TPenDialog实现。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教材依据：第11章11.3—11.4 创建和使用库。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INCLUDEPATH让编译器找到tpendialog.h；-L指定链接库目录，-l指定库名。教材用Add Library向导生成平台及构建模式分支。应用不再重复编译同一份对话框cpp。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INCLUDEPATH += $$PWD/include</a:t>
            </a:r>
          </a:p>
          <a:p>
            <a:pPr/>
            <a:r>
              <a:rPr lang="zh-CN" dirty="0"/>
              <a:t>LIBS += -L$$PWD/include -lMyStaticLib</a:t>
            </a:r>
          </a:p>
          <a:p>
            <a:pPr/>
            <a:endParaRPr lang="zh-CN" dirty="0"/>
          </a:p>
          <a:p>
            <a:pPr/>
            <a:r>
              <a:rPr lang="zh-CN" dirty="0"/>
              <a:t>include目录保存头文件与匹配的静态库。INCLUDEPATH用于编译；-L和-l用于链接。应用不再重复编译同一份tpendialog.cpp。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教材依据：第11章11.3—11.4 创建和使用库。F060：https://doc.qt.io/qt-6/qmake-variable-reference.html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教材前面对MinGW共享库后缀的概括需要校正：Windows中也生成DLL。静态库包含参与链接的实现，导入库提供DLL符号的链接信息，因此看到.a或.lib还需要回看库项目类型及配套DLL。</a:t>
            </a:r>
          </a:p>
          <a:p>
            <a:pPr/>
            <a:endParaRPr lang="zh-CN" dirty="0"/>
          </a:p>
          <a:p>
            <a:pPr/>
            <a:r>
              <a:rPr lang="zh-CN" dirty="0"/>
              <a:t>Windows MinGW：共享实现是.dll。静态库常为.a；导入库也可能是.a或.dll.a。MSVC的.lib可能是静态库，也可能是DLL导入库。结合库项目类型及配套DLL判断它的作用。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教材依据：第11章11.3—11.4 创建和使用库。F057：https://raw.githubusercontent.com/qt/qtbase/v6.2.3/mkspecs/common/g++-win32.conf；F058：https://raw.githubusercontent.com/qt/qtbase/v6.2.3/qmake/generators/win32/mingw_make.cpp；F059：https://raw.githubusercontent.com/qt/qtbase/v6.2.3/qmake/generators/win32/msvc_nmake.cpp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教材说明自建库Debug和Release名称可能相同，示例使用手动区分的文件名。Shadow build避免互相覆盖；修改pro后重新运行qmake。共享代码更换后，静态链接应用需要重新链接。</a:t>
            </a:r>
          </a:p>
          <a:p>
            <a:pPr/>
            <a:endParaRPr lang="zh-CN" dirty="0"/>
          </a:p>
          <a:p>
            <a:pPr/>
            <a:r>
              <a:rPr lang="zh-CN" dirty="0"/>
              <a:t>库与应用采用匹配的Kit、位数和构建模式。两种构建输出分开放，链接时选正确文件。不要假定自建库会自动在Debug文件名后加d。修改pro后重新运行qmake。静态库实现改变后，应用需要重新链接。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教材依据：第11章11.3—11.4 创建和使用库。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静态库的选中代码参与应用链接，独立DLL在运行时提供实现。教材强调共享库更新灵活，但类布局、函数签名或编译环境变化会破坏兼容，不能把任意新DLL直接替换当成保证。</a:t>
            </a:r>
          </a:p>
          <a:p>
            <a:pPr/>
            <a:endParaRPr lang="zh-CN" dirty="0"/>
          </a:p>
          <a:p>
            <a:pPr/>
            <a:r>
              <a:rPr lang="zh-CN" dirty="0"/>
              <a:t>MySharedLib生成DLL和供链接使用的导入库。应用链接导入库，运行时加载DLL执行实现。新DLL能否直接替换，取决于接口与ABI兼容。文件名相同不能证明兼容。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教材依据：第11章11.3—11.4 创建和使用库。F061：https://doc.qt.io/qt-6/windows-deployment.html；F064：https://doc.qt.io/qt-6/sharedlibrary.html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这是教材MySharedLib_global.h的关键分支。编译库时把公共符号声明为导出；编译使用者时把它们声明为导入。两个项目都包含同一头文件，分支由构建宏决定。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#if defined(MYSHAREDLIB_LIBRARY)</a:t>
            </a:r>
          </a:p>
          <a:p>
            <a:pPr/>
            <a:r>
              <a:rPr lang="zh-CN" dirty="0"/>
              <a:t># define MYSHAREDLIB_EXPORT Q_DECL_EXPORT</a:t>
            </a:r>
          </a:p>
          <a:p>
            <a:pPr/>
            <a:r>
              <a:rPr lang="zh-CN" dirty="0"/>
              <a:t>#else</a:t>
            </a:r>
          </a:p>
          <a:p>
            <a:pPr/>
            <a:r>
              <a:rPr lang="zh-CN" dirty="0"/>
              <a:t># define MYSHAREDLIB_EXPORT Q_DECL_IMPORT</a:t>
            </a:r>
          </a:p>
          <a:p>
            <a:pPr/>
            <a:r>
              <a:rPr lang="zh-CN" dirty="0"/>
              <a:t>#endif</a:t>
            </a:r>
          </a:p>
          <a:p>
            <a:pPr/>
            <a:endParaRPr lang="zh-CN" dirty="0"/>
          </a:p>
          <a:p>
            <a:pPr/>
            <a:r>
              <a:rPr lang="zh-CN" dirty="0"/>
              <a:t>编译库时导出符号，编译使用者时导入符号。分支由构建宏决定，公共头文件共用。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教材依据：第11章11.3—11.4 创建和使用库。F062：https://doc.qt.io/qt-6/sharedlibrary.html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类的其他成员保持普通QDialog写法。宏应出现在向外提供的声明上，源文件同时编译ui相关代码。应用误定义MYSHAREDLIB_LIBRARY会选择错误分支；不要把库内部实现宏当成每个使用者都要开启的配置。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#include "MySharedLib_global.h"</a:t>
            </a:r>
          </a:p>
          <a:p>
            <a:pPr/>
            <a:r>
              <a:rPr lang="zh-CN" dirty="0"/>
              <a:t>class MYSHAREDLIB_EXPORT TPenDialog : public QDialog</a:t>
            </a:r>
          </a:p>
          <a:p>
            <a:pPr/>
            <a:endParaRPr lang="zh-CN" dirty="0"/>
          </a:p>
          <a:p>
            <a:pPr/>
            <a:r>
              <a:rPr lang="zh-CN" dirty="0"/>
              <a:t>库项目：DEFINES += MYSHAREDLIB_LIBRARY使用库的应用不定义这个构建宏，让它通过同一头文件选择导入分支。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教材依据：第11章11.3—11.4 创建和使用库。F062：https://doc.qt.io/qt-6/sharedlibrary.html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教材SharedLibUser通过Add Library设置INCLUDEPATH与LIBS，并把DLL复制到可执行程序目录。应用链接某个.lib成功，不会自动把配套DLL及Qt运行库复制过去。使用同一Kit构建并检查缺失依赖。</a:t>
            </a:r>
          </a:p>
          <a:p>
            <a:pPr/>
            <a:endParaRPr lang="zh-CN" dirty="0"/>
          </a:p>
          <a:p>
            <a:pPr/>
            <a:r>
              <a:rPr lang="zh-CN" dirty="0"/>
              <a:t>构建时：公共头文件、全局宏头文件、导入库。通过INCLUDEPATH和LIBS指定搜索位置。运行时：MySharedLib.dll以及它依赖的库。教材把对应DLL放到应用可执行文件目录。先确认链接成功，再检查实际运行目录。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教材依据：第11章11.3—11.4 创建和使用库。F060：https://doc.qt.io/qt-6/qmake-variable-reference.html；F061：https://doc.qt.io/qt-6/windows-deployment.html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回到TPenDialog，应用按头文件理解类的布局和接口。DLL若与该声明不一致，可能链接失败或运行错误。库的文件名相同无法证明兼容；这里只做静态条件核对，没有声称执行二进制兼容测试。</a:t>
            </a:r>
          </a:p>
          <a:p>
            <a:pPr/>
            <a:endParaRPr lang="zh-CN" dirty="0"/>
          </a:p>
          <a:p>
            <a:pPr/>
            <a:r>
              <a:rPr lang="zh-CN" dirty="0"/>
              <a:t>确认Qt、编译器、体系结构和运行库配置相容。类成员布局、虚函数或函数签名改变，可能破坏应用已采用的二进制接口。无法保证兼容时，重新构建库与使用它的应用。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教材依据：第11章11.3—11.4 创建和使用库。F054：https://doc.qt.io/qtcreator/adding-plugins.html；F064：https://doc.qt.io/qt-6/sharedlibrary.html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教材用TPenDialog::getPen(m_Pen,&amp;ok)读取用户设置；ok为true才更新成员并重绘窗口中的矩形。具体对话框实现将在12.2节展开。两个应用调用方式相同，只是实现来自不同的库。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bool ok = false;</a:t>
            </a:r>
          </a:p>
          <a:p>
            <a:pPr/>
            <a:r>
              <a:rPr lang="zh-CN" dirty="0"/>
              <a:t>QPen pen = TPenDialog::getPen(m_Pen, &amp;ok);</a:t>
            </a:r>
          </a:p>
          <a:p>
            <a:pPr/>
            <a:r>
              <a:rPr lang="zh-CN" dirty="0"/>
              <a:t>if (ok) {</a:t>
            </a:r>
          </a:p>
          <a:p>
            <a:pPr/>
            <a:r>
              <a:rPr lang="zh-CN" dirty="0"/>
              <a:t>m_Pen = pen;</a:t>
            </a:r>
          </a:p>
          <a:p>
            <a:pPr/>
            <a:r>
              <a:rPr lang="zh-CN" dirty="0"/>
              <a:t>update();</a:t>
            </a:r>
          </a:p>
          <a:p>
            <a:pPr/>
            <a:r>
              <a:rPr lang="zh-CN" dirty="0"/>
              <a:t>}</a:t>
            </a:r>
          </a:p>
          <a:p>
            <a:pPr/>
            <a:endParaRPr lang="zh-CN" dirty="0"/>
          </a:p>
          <a:p>
            <a:pPr/>
            <a:r>
              <a:rPr lang="zh-CN" dirty="0"/>
              <a:t>接受后才保存画笔；取消保留原值。paintEvent用m_Pen重新绘制窗口里的矩形。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教材依据：第11章11.3—11.4 创建和使用库。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三个错误分别发生在编译、链接和运行阶段。让学生说出需要查哪个配置，以及为什么只复制头文件不能解决全部问题，再点击显示原因。</a:t>
            </a:r>
          </a:p>
          <a:p>
            <a:pPr/>
            <a:endParaRPr lang="zh-CN" dirty="0"/>
          </a:p>
          <a:p>
            <a:pPr/>
            <a:r>
              <a:rPr lang="zh-CN" dirty="0"/>
              <a:t>编译时找不到tpendialog.h。</a:t>
            </a:r>
          </a:p>
          <a:p>
            <a:pPr/>
            <a:endParaRPr lang="zh-CN" dirty="0"/>
          </a:p>
          <a:p>
            <a:pPr/>
            <a:r>
              <a:rPr lang="zh-CN" dirty="0"/>
              <a:t>检查INCLUDEPATH与头文件位置。</a:t>
            </a:r>
          </a:p>
          <a:p>
            <a:pPr/>
            <a:endParaRPr lang="zh-CN" dirty="0"/>
          </a:p>
          <a:p>
            <a:pPr/>
            <a:r>
              <a:rPr lang="zh-CN" dirty="0"/>
              <a:t>链接时出现未解析TPenDialog符号。</a:t>
            </a:r>
          </a:p>
          <a:p>
            <a:pPr/>
            <a:endParaRPr lang="zh-CN" dirty="0"/>
          </a:p>
          <a:p>
            <a:pPr/>
            <a:r>
              <a:rPr lang="zh-CN" dirty="0"/>
              <a:t>检查LIBS以及匹配的库文件。</a:t>
            </a:r>
          </a:p>
          <a:p>
            <a:pPr/>
            <a:endParaRPr lang="zh-CN" dirty="0"/>
          </a:p>
          <a:p>
            <a:pPr/>
            <a:r>
              <a:rPr lang="zh-CN" dirty="0"/>
              <a:t>运行时提示DLL缺失。</a:t>
            </a:r>
          </a:p>
          <a:p>
            <a:pPr/>
            <a:endParaRPr lang="zh-CN" dirty="0"/>
          </a:p>
          <a:p>
            <a:pPr/>
            <a:r>
              <a:rPr lang="zh-CN" dirty="0"/>
              <a:t>检查运行目录及DLL依赖。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教材依据：第11章11.3—11.4 创建和使用库。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这一份解决代码的组织与交付。下一章回到实际使用场景，用可复用对话框修改折线图的外观，并进一步处理坐标轴和图表交互。</a:t>
            </a:r>
          </a:p>
          <a:p>
            <a:pPr/>
            <a:endParaRPr lang="zh-CN" dirty="0"/>
          </a:p>
          <a:p>
            <a:pPr/>
            <a:r>
              <a:rPr lang="zh-CN" dirty="0"/>
              <a:t>静态库在链接时提供实现。共享库运行时加载实现。按Kit和构建模式准备文件，保留公共接口。下一章用TPenDialog设置Qt Charts图表的画笔。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教材依据：第11章11.3—11.4 创建和使用库。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11_b_libraries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11_b_libraries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1981200"/>
            <a:ext cx="5692140" cy="1162050"/>
            <a:chOff x="590550" y="1981200"/>
            <a:chExt cx="5692140" cy="11620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1981200"/>
              <a:ext cx="5692140" cy="1162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静态库与共享库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4312920"/>
            <a:ext cx="5663184" cy="1307592"/>
            <a:chOff x="597408" y="4312920"/>
            <a:chExt cx="56631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4312920"/>
              <a:ext cx="5663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第11章 · 11.3—11.4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把TPenDialog的实现交给多个应用使用。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152262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11.3—11.4 01 / 14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同一个接口贯穿三个阶段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120384" cy="2564892"/>
            <a:chOff x="597408" y="1950720"/>
            <a:chExt cx="6120384" cy="25648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120384" cy="25648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编译：从头文件读取类与函数声明。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链接：为调用找到实现或导入信息。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运行：共享库方式还需要加载DLL及其依赖。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前一阶段通过，不能证明后一阶段文件齐全。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152262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11.3—11.4 02 / 14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静态库工程包含对话框实现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3688461" cy="2125218"/>
            <a:chOff x="598932" y="1983105"/>
            <a:chExt cx="3688461" cy="21252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368846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 += widgets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TEMPLATE = lib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CONFIG += staticlib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SOURCES += tpendialog.cpp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HEADERS += tpendialog.h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FORMS += tpendialog.ui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151120"/>
            <a:ext cx="8016545" cy="469392"/>
            <a:chOff x="597408" y="5151120"/>
            <a:chExt cx="8016545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151120"/>
              <a:ext cx="801654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MyStaticLib编译这三份文件，提供TPenDialog实现。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199110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11.3 · 关键配置 03 / 14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19160" cy="819150"/>
            <a:chOff x="590550" y="613410"/>
            <a:chExt cx="851916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191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使用静态库时配置声明与链接输入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5448681" cy="753618"/>
            <a:chOff x="598932" y="1983105"/>
            <a:chExt cx="5448681" cy="7536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544868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INCLUDEPATH += $$PWD/include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LIBS += -L$$PWD/include -lMyStaticLib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084320"/>
            <a:ext cx="6028944" cy="1726692"/>
            <a:chOff x="597408" y="4084320"/>
            <a:chExt cx="6028944" cy="17266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084320"/>
              <a:ext cx="602894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include目录保存头文件与匹配的静态库。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INCLUDEPATH用于编译；-L和-l用于链接。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应用不再重复编译同一份tpendialog.cpp。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342580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11.3 · 以Release库名说明关键配置 04 / 14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扩展名不能单独证明库的类型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272784" cy="2983992"/>
            <a:chOff x="597408" y="1950720"/>
            <a:chExt cx="6272784" cy="29839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272784" cy="2983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Windows MinGW：共享实现是.dll。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静态库常为.a；导入库也可能是.a或.dll.a。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MSVC的.lib可能是静态库，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也可能是DLL导入库。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结合库项目类型及配套DLL判断它的作用。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39403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11.3—11.4 · Windows文件类型核验 05 / 14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197395" cy="819150"/>
            <a:chOff x="590550" y="613410"/>
            <a:chExt cx="7197395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19739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Debug和Release要明确对应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211824" cy="2983992"/>
            <a:chOff x="597408" y="1950720"/>
            <a:chExt cx="6211824" cy="29839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211824" cy="2983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库与应用采用匹配的Kit、位数和构建模式。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两种构建输出分开放，链接时选正确文件。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不要假定自建库会自动在Debug文件名后加d。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修改pro后重新运行qmake。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静态库实现改变后，应用需要重新链接。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107838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11.3 06 / 14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共享库保留独立的实现文件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333744" cy="2564892"/>
            <a:chOff x="597408" y="1950720"/>
            <a:chExt cx="6333744" cy="25648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333744" cy="25648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MySharedLib生成DLL和供链接使用的导入库。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应用链接导入库，运行时加载DLL执行实现。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新DLL能否直接替换，取决于接口与ABI兼容。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文件名相同不能证明兼容。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107838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11.4 07 / 14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同一头文件区分导出和导入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6035421" cy="1782318"/>
            <a:chOff x="598932" y="1983105"/>
            <a:chExt cx="6035421" cy="17823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603542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#if defined(MYSHAREDLIB_LIBRARY)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# define MYSHAREDLIB_EXPORT Q_DECL_EXPORT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#else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# define MYSHAREDLIB_EXPORT Q_DECL_IMPORT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#endif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770120"/>
            <a:ext cx="6120384" cy="888492"/>
            <a:chOff x="597408" y="4770120"/>
            <a:chExt cx="61203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770120"/>
              <a:ext cx="6120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编译库时导出符号，编译使用者时导入符号。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分支由构建宏决定，公共头文件共用。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346763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11.4 · MySharedLib_global.h片段 08 / 14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导出宏放在公共类声明上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7648956" cy="753618"/>
            <a:chOff x="598932" y="1983105"/>
            <a:chExt cx="7648956" cy="7536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7648956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#include "MySharedLib_global.h"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class MYSHAREDLIB_EXPORT TPenDialog : public QDialog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084320"/>
            <a:ext cx="6272784" cy="1726692"/>
            <a:chOff x="597408" y="4084320"/>
            <a:chExt cx="6272784" cy="17266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084320"/>
              <a:ext cx="62727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库项目：DEFINES += MYSHAREDLIB_LIBRARY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使用库的应用不定义这个构建宏，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让它通过同一头文件选择导入分支。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215265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11.4 · 类声明开头 09 / 14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共享库应用要准备两组文件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425184" cy="2983992"/>
            <a:chOff x="597408" y="1950720"/>
            <a:chExt cx="6425184" cy="29839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425184" cy="2983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构建时：公共头文件、全局宏头文件、导入库。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通过INCLUDEPATH和LIBS指定搜索位置。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运行时：MySharedLib.dll以及它依赖的库。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教材把对应DLL放到应用可执行文件目录。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先确认链接成功，再检查实际运行目录。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107838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11.4 10 / 14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共享库的兼容性来自具体条件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455664" cy="2983992"/>
            <a:chOff x="597408" y="1950720"/>
            <a:chExt cx="6455664" cy="29839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455664" cy="2983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确认Qt、编译器、体系结构和运行库配置相容。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类成员布局、虚函数或函数签名改变，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可能破坏应用已采用的二进制接口。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无法保证兼容时，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重新构建库与使用它的应用。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107838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11.4 11 / 14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289265" cy="819150"/>
            <a:chOff x="590550" y="613410"/>
            <a:chExt cx="8289265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28926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应用按公共接口使用TPenDialog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6182106" cy="2125218"/>
            <a:chOff x="598932" y="1983105"/>
            <a:chExt cx="6182106" cy="21252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6182106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bool ok = false;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QPen pen = TPenDialog::getPen(m_Pen, &amp;ok);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(ok)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m_Pen = pen;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update();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151120"/>
            <a:ext cx="6196584" cy="888492"/>
            <a:chOff x="597408" y="5151120"/>
            <a:chExt cx="61965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151120"/>
              <a:ext cx="6196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接受后才保存画笔；取消保留原值。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paintEvent用m_Pen重新绘制窗口里的矩形。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361462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11.3—11.4 · 课堂采用update请求重绘 12 / 14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根据发生阶段寻找缺少的文件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4418381" cy="469392"/>
            <a:chOff x="597408" y="1950720"/>
            <a:chExt cx="4418381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441838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编译时找不到tpendialog.h。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484120"/>
            <a:ext cx="4997501" cy="469392"/>
            <a:chOff x="597408" y="2484120"/>
            <a:chExt cx="4997501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2484120"/>
              <a:ext cx="499750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检查INCLUDEPATH与头文件位置。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398520"/>
            <a:ext cx="5385511" cy="469392"/>
            <a:chOff x="597408" y="3398520"/>
            <a:chExt cx="5385511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398520"/>
              <a:ext cx="538551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链接时出现未解析TPenDialog符号。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3931920"/>
            <a:ext cx="4329379" cy="469392"/>
            <a:chOff x="597408" y="3931920"/>
            <a:chExt cx="4329379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3931920"/>
              <a:ext cx="432937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检查LIBS以及匹配的库文件。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4998720"/>
            <a:ext cx="3172358" cy="469392"/>
            <a:chOff x="597408" y="4998720"/>
            <a:chExt cx="3172358" cy="4693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998720"/>
              <a:ext cx="317235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运行时提示DLL缺失。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5532120"/>
            <a:ext cx="3818534" cy="469392"/>
            <a:chOff x="597408" y="5532120"/>
            <a:chExt cx="3818534" cy="4693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5532120"/>
              <a:ext cx="381853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检查运行目录及DLL依赖。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03504" y="6404610"/>
            <a:ext cx="291998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11.3—11.4 · 先判断，再点击 13 / 14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声明、实现和部署都有明确位置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867144" cy="2564892"/>
            <a:chOff x="597408" y="1950720"/>
            <a:chExt cx="6867144" cy="25648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867144" cy="25648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静态库在链接时提供实现。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共享库运行时加载实现。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按Kit和构建模式准备文件，保留公共接口。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下一章用TPenDialog设置Qt Charts图表的画笔。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152262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11.3—11.4 14 / 14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11_b_libraries">
  <a:themeElements>
    <a:clrScheme name="qt6_ch11_b_libraries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1_b_libraries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1_b_librari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11_b_libraries">
  <a:themeElements>
    <a:clrScheme name="qt6_ch11_b_libraries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1_b_libraries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1_b_librari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2026-10-07T04:00:29Z</dcterms:created>
  <dcterms:modified xsi:type="dcterms:W3CDTF">2026-10-07T04:00:29Z</dcterms:modified>
  <cp:category/>
  <cp:contentStatus/>
</cp:coreProperties>
</file>