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  <Relationship Id="rId40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先解决通信前的地址问题。学生可能习惯把一个地址称为电脑的IP，但一台电脑可以有多个网络接口，每个接口又可能有多个地址。让学生先保留这个问题：程序拿到的地址究竟来自主机名解析，还是来自具体接口？后面分别用两个类回答，并检查实际结果，不先假定某一项就是正确地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节的联系是操作逐步增加：查询获得名称和地址，TCP在地址与端口上建立连接，UDP按数据报发送，HTTP让请求管理器完成较高层协议。这里介绍目录只为说明当前任务的位置，不把查询成功当作整个网络程序已经成功。接下来先明确地址、接口和主机名的区别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机名是输入给解析器的名称；网络接口描述本机的网络接入；地址条目把一个IP地址与它的接口关联起来。解析可能使用系统已有信息，不要告诉学生每次一定会发送一次DNS网络请求。即使输入的是本机名称，得到的列表也只说明解析结果，并不完整解释全部网卡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使用qmake的QT变量加入network。CMake工程把Network加入Qt组件，并将Qt6::Network链接到现有目标。这里的app是目标名占位，教师需要指向工程中真实的目标。头文件解决声明的可见性，链接配置解决实现的连接，二者用途不同。页面展示的是补充配置片段，不是完整CMakeLists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类常在一段代码中同时出现。让学生用容器关系读代码：QHostInfo的addresses返回地址对象列表；接口的addressEntries返回条目列表；每个条目的ip再返回地址对象。不要把QHostAddress称为网卡对象，也不要把QHostInfo称为连接对象。它们没有完成TCP连接，只提供后面需要的信息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用两个接口说明关系，具体数量只是课堂情境。画面中不要用箭头长度表示数量或性能。随后读接口清单时保留这个结构：先处理一个接口，再处理该接口的每个地址条目。回环用于本机，学生在两台电脑实验中要选择能承担该网络连接的接口，而不能凭列表第一项判断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15-1用于认出原例的输入、按钮与结果区。截图中的小字不要求学生逐个辨认，右侧说明已经交代操作。教师可以先查询本机名称，再查询一个已知主机，最后枚举接口；让学生指出列表变化反映的是不同查询对象，而不是界面样式。具体返回值以课堂电脑为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on_btnGetHostInfo_clicked按钮槽中读取本机名称并输出到textEdit，课件将这个过程拆开讲，并使用editHost（QLineEdit）和result（QPlainTextEdit）两个教学控件名。学生在原工程中应对应真实控件，不原样复制。localHostName返回QString，setText只改变输入框显示，fromName或lookupHost才执行解析。名称形式以运行环境为准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rimmed去掉两端空白；空名称不继续查询；有效输入先清空旧结果，防止本次成功路径的appendPlainText混入上次地址。fromName完成后把结果保存为info。接下来先解释GUI线程等待，再检查错误、空列表和协议筛选。片段使用课件教学控件名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步指调用线程必须等待结果，不是说网络本身停止运行。学生可在教师演示中观察窗口反应，但不承诺每次都能看到卡顿。调用耗时由解析条件决定。需要持续响应的界面优先采用异步方式，后续把发起查询和处理结果拆成两个位置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HostInfo同时保存结果与错误。errorString给教师和学生可见的失败原因，return让失败分支停止处理。没有错误并不要求课件假定至少存在一个地址，列表为空也要有明确显示。每次更新结果区应清理上一次的显示，否则学生可能误以为旧地址属于新请求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轮取一个地址对象，protocol决定是否显示，toString转换为文字。原addresses列表为空时提示无地址；列表有地址但全被IPv4条件过滤时提示本次没有IPv4地址。完整实现可用布尔值记录是否显示过一项。若同时显示IPv4与IPv6，则保留所有项并增加协议标记。入口已清空旧结果，不会继续显示上次成功地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异步并不是把整个按钮函数延迟执行。发起函数先执行并返回，真正的结果后来交给回调。学生需要在工程中找到两个位置：查询入口和结果处理函数。事件循环为界面和回调提供执行机会，所以不要紧接着写一段阻塞等待来把异步接口重新变成同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个步骤建立执行过程。第一步保存请求身份，第二步允许其他事件发生，第三步才使用结果。第三步不是必然成功，错误也通过结果处理。允许用户再次点击正是过期结果问题的来源，后面用编号判断回调属于哪次请求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沿用教材的槽函数形式，避免学生同时学习另一种回调写法。返回值是请求编号，必须保存到能够被结果槽读取的成员中；函数局部变量在返回后就不能承担当前查询身份。SLOT字符串要与真实槽声明一致。后续窗口销毁会终止对该接收上下文的回调，但编号仍用于辨认存活窗口中的连续请求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条判断比较结果里的lookupId与窗口当前记录的编号。通过判断后，这次等待已经结束，所以把成员设回-1，再清理显示并进入前面讲过的错误与地址检查。注释代表已讲清楚的处理步骤，不是编译验证过的完整槽函数。即使旧查询失败，也不能先把它的错误写到新请求的结果区，因此身份判断放在最前面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编号和值的作用区分开：21和22只是请求标识，不需要拿来推断耗时或网络优先级。真正依据是是否与当前请求匹配。B完成后成员变为-1，之后A仍不匹配，因而不会改写结果。这个时序是课堂假设，说明程序必须容纳乱序完成，不声称实际查询一定按这套顺序到达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消和显示状态需要一起处理。先解除当前身份，让旧结果没有修改界面的资格，然后尝试取消底层仍待完成的查询。这里不承诺取消一定能阻止已经进入执行队列的任意旧结果，所以回调仍检查编号。按钮是否重新允许查询，按当前是否有等待请求更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窗口在GUI线程，因此结果回调可以在这个窗口的线程里更新界面。接收上下文同时提供生命周期和执行线程条件，不能只看作一个任意地址参数。如果教师扩展到工作对象，应继续检查它的线程和事件循环，GUI更新仍交给GUI对象。本节不要求为名称解析新建一条线程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，再逐次显示答案。旧请求的结果不能先写错误，否则也会覆盖新请求的显示，因此编号检查放在最前面。error没有错误仍不能直接取first，列表可能为空，检查后才逐项读取。lookupHost只发起查询并返回编号，地址要等结果回调处理，发起和使用结果分别放在两个位置。每个答案显示后，让学生指出对应变量和函数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承接前面，不重新重复名称解析步骤。缺少的信息是接口来源，所以换用QNetworkInterface。选择接口还依赖课堂网络和后续通信对象；程序枚举结果是判断材料，不自动得出远端可达。后面先完整读取条目，再做候选筛选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llInterfaces返回QNetworkInterface列表，auto省略的是明确的列表类型，不省略理解对象的职责。每轮循环先得到iface，再从iface读取其属性和条目。不要在第一轮就return，否则后面的接口永远没有机会被检查。全接口清单适合观察，候选地址还需要另作筛选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名称与硬件地址都是当前iface的属性，空硬件地址不等于IP查询失败。type返回InterfaceType，例如Loopback、Virtual、Ethernet、Wifi；不能确定时为Unknown，部分系统可能把无线报告为Ethernet。它表示接口类别。某个IP属于IPv4或IPv6，要对entry.ip调用protocol。接口名称不假定在不同电脑上统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与实现](https://raw.githubusercontent.com/qt/qtbase/v6.2.3/src/network/kernel/qnetworkinterface.cpp)，[Qt 6.2.3 QHostAddress::protocol() 官方 qdoc 与实现](https://raw.githubusercontent.com/qt/qtbase/v6.2.3/src/network/kernel/qhostaddress.cpp)。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标志不能混用。回环也是有效接口，只有在跨电脑演示的筛选目标下才排除；同机TCP演示反而可主动使用回环。IsUp和IsRunning描述接口状态，不检查目标端口、防火墙或远端程序。后面的监听与连接结果才能回答通信是否成功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条目保存IP、掩码和广播地址，不能把另一条目的信息拼到当前IP旁边。空值不假造，也不对所有协议承诺有IPv4广播地址。教材显示isGlobal，Qt6.2.3的私有IPv4和IPv6唯一本地单播地址也可返回true；回环、组播和链路本地地址返回false。这个分类不检测路由、端口和服务，不能据此断言公网地址或远端可达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与实现](https://raw.githubusercontent.com/qt/qtbase/v6.2.3/src/network/kernel/qnetworkinterface.cpp)，[Qt 6.2.3 QHostAddress::isGlobal() 官方 qdoc 与实现](https://raw.githubusercontent.com/qt/qtbase/v6.2.3/src/network/kernel/qhostaddress.cpp)。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介绍了快速列地址的方法，也介绍了按接口读取条目。说明差别以后学生才能判断为何后者有两层循环。总表本身没有给每个QHostAddress携带对应接口名称；若后续仍需要来源，就不能只存这份地址列表。这里以教材的接口说明为依据，不增加默认路由自动选择算法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iface在内层循环期间保持为同一个接口，entry依次取这个接口的条目。addr是条目的IP值，text把这次读取的名称和地址组合起来。字符串只用于显示，若后续要通信仍应保存QHostAddress值。此片段不筛选协议，适合先观察完整结构，下一页才加入IPv4演示条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检查当前iface，continue跳到外层下一个接口。合格接口的条目再检查IPv4，符合条件才保存候选。addCandidate是教学占位函数，需要由应用实现为列表或下拉框添加项目，不能当作Qt自带接口。多个候选都要保留；学生按课堂实际接入网络作选择，而非立即返回第一项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解释筛选后为什么仍可能有多个值。启用并运行的接口不只一个，虚拟网络接口也可能通过条件；无需把所有虚拟接口一律排除。教师展示课堂机器真实列表，让学生确认实际网络连接。选择结果最后仍通过TCP监听或连接等操作验证，本节不创造一条能自动选对所有网络的规则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师现场演示按这个顺序进行即可。第三步的乱序完成不一定自然出现，可用前面的课堂时序解释身份检查，再观察取消后的显示逻辑。第四步输出真实接口清单，学生不必要求与书中截图相同。每步让学生说出程序读取的对象和更新的界面位置，避免把一串按钮点击当成已经理解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排查路径由查询对象决定。解析失败与本机接口没有IPv4不是同一个错误，不能用切换界面控件的办法掩盖。API没有承诺QHostInfo会排除回环，所以不要照抄教材这一句作为保证。回环用于本机实验时是合适选择；跨电脑实验需要选对应网络接口的地址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次显示答案。解析本机名称得到一个IPv4，只说明名称解析结果，完整接口清单要用allInterfaces再遍历addressEntries。代码只显示IPv4，是主动跳过其他协议，不能据此断言电脑没有IPv6。接口已经运行仍不能保证另一台电脑连入；需要继续检查监听位置、端口、网络路径与连接结果。最后一题把本节候选筛选接到下一节TCP实验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与实现](https://raw.githubusercontent.com/qt/qtbase/v6.2.3/src/network/kernel/qnetworkinterface.cpp)，[Qt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束时让学生复述两条路径。本机接口地址用于服务器监听或UDP绑定的候选位置；解析远端名称所得地址用于客户端连接的远端目标。这两个地址不能因为都是QHostAddress就互换。字符串只用于显示，通信仍保存地址对象。下一份从监听与连接开始，保留地址来源，检查实际返回结果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本页依据教材第15章的15.1 主机信息查询（15.1.1—15.1.3）讲解。接口行为同时核对了[Qt 6.2.3 QHostInfo 官方 qdoc 与实现](https://raw.githubusercontent.com/qt/qtbase/v6.2.3/src/network/kernel/qhostinfo.cpp)，[Qt 6.2.3 QNetworkInterface 官方 qdoc 与实现](https://raw.githubusercontent.com/qt/qtbase/v6.2.3/src/network/kernel/qnetworkinterface.cpp)，[Qt 6.2.3 QTcpServer 官方 qdoc 与实现](https://raw.githubusercontent.com/qt/qtbase/v6.2.3/src/network/socket/qtcpserver.cpp)。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5_a_hostinfo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5_a_hostinfo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6532f70dfe2555e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610100" cy="2076450"/>
            <a:chOff x="590550" y="1790700"/>
            <a:chExt cx="4610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主机信息查询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与网络接口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4312920"/>
            <a:ext cx="7455408" cy="1307592"/>
            <a:chOff x="597408" y="4312920"/>
            <a:chExt cx="7455408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同一台电脑有多个地址时，程序应该选择哪一个？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51511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从名称解析结果和网络接口条目中查明地址的来源。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03504" y="6404610"/>
            <a:ext cx="338846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第15章 网络 · 15.1 主机信息查询　01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617872" cy="819150"/>
            <a:chOff x="590550" y="613410"/>
            <a:chExt cx="461787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6178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第15章的学习顺序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479487" cy="3822192"/>
            <a:chOff x="597408" y="1950720"/>
            <a:chExt cx="7479487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746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15.1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查询主机名与本机接口，确认地址从哪里来。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3224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15.2 用TCP建立连接，再按协议读写字节。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2917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15.3 用UDP发送数据报，区分单播、广播与组播。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4794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15.4 发起HTTP请求，把响应数据完整保存为文件。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本节先准备地址信息，端口和通信结果在后面检查。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2091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　02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主机名、接口与地址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8101584" cy="3403092"/>
            <a:chOff x="597408" y="1950720"/>
            <a:chExt cx="8101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主机名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是一段名称，例如课堂电脑显示的名称。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名称解析把输入名称交给系统，得到一个地址列表。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网络接口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是电脑接入网络的通道，例如无线接口。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程序枚举接口后，可以继续读取各接口的地址条目。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8844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名称解析结果与接口清单来自不同操作，不能互相代替。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05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F001、F006　03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579362" cy="819150"/>
            <a:chOff x="590550" y="613410"/>
            <a:chExt cx="657936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57936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工程中的Qt Network模块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22286" cy="1439418"/>
            <a:chOff x="598932" y="1983105"/>
            <a:chExt cx="762228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2228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qmake：QT += network</a:t>
              </a:r>
            </a:p>
            <a:p>
              <a:pPr algn="l">
                <a:lnSpc>
                  <a:spcPts val="2700"/>
                </a:lnSpc>
                <a:spcBef>
                  <a:spcPts val="2700"/>
                </a:spcBef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CMake：find_package(Qt6 REQUIRED COMPONENTS Network)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target_link_libraries(app PRIVATE Qt6::Network)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31920"/>
            <a:ext cx="8223504" cy="1726692"/>
            <a:chOff x="597408" y="3931920"/>
            <a:chExt cx="822350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8223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使用QHostInfo、QHostAddress、QNetworkInterface时，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包含各自头文件。头文件声明类，模块配置链接其实现。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89220"/>
              <a:ext cx="81723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app是现有应用目标名称；Qt Widgets的配置继续保留。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4450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教学配置片段　04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四个类各自保存什么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10132771" cy="3822192"/>
            <a:chOff x="597408" y="1950720"/>
            <a:chExt cx="10132771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232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QHostInfo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保存一次主机名解析的结果和错误。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3780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QHostAddress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表示一个IP地址，可读取协议并转成文字。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2755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QNetworkInterface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表示一个网络接口及其状态。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101327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QNetworkAddressEntry把IP、子网掩码和广播地址放在一个条目中。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9356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解析地址来自addresses()，接口条目来自addressEntries()。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405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F001、F006　05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一台电脑的多个地址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1950720"/>
            <a:ext cx="10984992" cy="2678430"/>
            <a:chOff x="597408" y="1950720"/>
            <a:chExt cx="10984992" cy="2678430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课堂情境：同一台电脑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2819400" y="2457450"/>
              <a:ext cx="9525" cy="400050"/>
            </a:xfrm>
            <a:custGeom>
              <a:avLst/>
              <a:gdLst/>
              <a:ahLst/>
              <a:cxnLst/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2819400" y="26479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8572500" y="264795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609600" y="2876550"/>
              <a:ext cx="51054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286500" y="2876550"/>
              <a:ext cx="52959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26008" y="30365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无线接口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6008" y="3608070"/>
              <a:ext cx="2828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可能有一个IPv4地址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和一个IPv6地址。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2908" y="30365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回环接口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2908" y="360807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用于这台电脑内部的通信。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074920"/>
            <a:ext cx="7339584" cy="888492"/>
            <a:chOff x="597408" y="5074920"/>
            <a:chExt cx="733958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5074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只保留地址字符串，之后就难以回答它来自哪个接口。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按接口保存条目，才能把地址与名称、状态一起显示。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3504" y="6404610"/>
            <a:ext cx="57700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情境关系图，非当前电脑实测 · F006、F007　06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教材示例的观察位置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828800"/>
            <a:ext cx="5715000" cy="4146994"/>
            <a:chOff x="609600" y="1828800"/>
            <a:chExt cx="5715000" cy="414699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5715000" cy="4146994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6845808" y="1950720"/>
            <a:ext cx="3578352" cy="4241292"/>
            <a:chOff x="6845808" y="1950720"/>
            <a:chExt cx="3578352" cy="42412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19507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输入框保存要查询的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主机名称。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845808" y="27889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查询按钮发起名称解析。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845808" y="36271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结果区列出地址或错误。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845808" y="44653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接口查询列出本机信息。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45808" y="530352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教师演示时，把两种结果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放在一起比较。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4176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教材图15-1 · PDF第531页 / block 9 · 小字不承担必要解释　07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读取本机的主机名称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182106" cy="753618"/>
            <a:chOff x="598932" y="1983105"/>
            <a:chExt cx="6182106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18210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 name = QHostInfo::localHostName();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ui-&gt;editHost-&gt;setText(name);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27120"/>
            <a:ext cx="8970264" cy="2564892"/>
            <a:chOff x="597408" y="3627120"/>
            <a:chExt cx="8970264" cy="2564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82701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localHostName()返回名称；下一步才用name解析地址。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8970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课件改写：editHost是QLineEdit，result是QPlainTextEdit。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这些控件名与教材不同，使用时应对应工程里的真实名称。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两行代码尚未建立网络连接。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1021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教学改写片段 / F001　08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同步查询的代码顺序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48956" cy="1439418"/>
            <a:chOff x="598932" y="1983105"/>
            <a:chExt cx="764895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QString name = ui-&gt;editHost-&gt;text().trimmed();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(name.isEmpty())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ui-&gt;result-&gt;clear();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QHostInfo info = QHostInfo::fromName(name);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8166202" cy="1726692"/>
            <a:chOff x="597408" y="4084320"/>
            <a:chExt cx="8166202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6547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空输入先返回，避免发起没有明确目标的查询。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有效输入先清空旧结果，再等待fromName返回。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41620"/>
              <a:ext cx="81662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返回值保存在info中；后面的代码从它检查错误和地址。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7790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F003　09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同步查询对界面的影响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7644384" cy="3822192"/>
            <a:chOff x="597408" y="1950720"/>
            <a:chExt cx="764438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按钮槽在GUI线程调用fromName，查询未完成时，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仍停在这条语句。重绘、下一次点击等事件要等它返回。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缓存命中时可能很快，其他查询可能等待更久。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偶尔一次界面正常，不能证明这种等待总是合适。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8844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面向交互界面的版本改用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lookupHost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让结果稍后回到回调，等待期间继续处理界面事件。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05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F002、F003　10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先检查结果中的错误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208901" cy="1439418"/>
            <a:chOff x="598932" y="1983105"/>
            <a:chExt cx="720890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2089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(info.error() != QHostInfo::NoError)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ui-&gt;result-&gt;setPlainText(info.errorString());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8101584" cy="1726692"/>
            <a:chOff x="597408" y="4084320"/>
            <a:chExt cx="810158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先显示解析错误并返回，后续不把旧地址当作本次结果。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922520"/>
              <a:ext cx="6440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没有错误时，仍要检查addresses()是否为空，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之后再遍历地址。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7790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F002　11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逐个读取返回地址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382381" cy="1439418"/>
            <a:chOff x="598932" y="1983105"/>
            <a:chExt cx="838238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3823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QHostAddress &amp;addr : info.addresses())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(addr.protocol() == QAbstractSocket::IPv4Protocol)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ui-&gt;result-&gt;appendPlainText(addr.toString());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7961376" cy="1726692"/>
            <a:chOff x="597408" y="4084320"/>
            <a:chExt cx="7961376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79613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本片段只显示IPv4地址，未匹配的IPv6地址会被跳过。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922520"/>
              <a:ext cx="6790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原列表为空与筛选后没有IPv4，是两种不同结果。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应分别显示“无地址”和“本次没有IPv4地址”。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43161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F001、F002　12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异步查询分成两个位置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50720"/>
            <a:ext cx="8761781" cy="3403092"/>
            <a:chOff x="597408" y="1950720"/>
            <a:chExt cx="8761781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9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在按钮槽中读取名称，检查空输入，再调用lookupHost。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lookupHost返回查询编号，按钮槽可以结束。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在结果槽中检查错误，再读取地址列表。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等待期间，界面事件循环继续处理其他操作。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884420"/>
              <a:ext cx="8761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这两个位置通过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本次查询编号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和返回的QHostInfo联系起来。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405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F002、F004　13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查询期间的执行过程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633106" cy="2145792"/>
            <a:chOff x="597408" y="1950720"/>
            <a:chExt cx="7633106" cy="2145792"/>
          </a:xfrm>
        </p:grpSpPr>
        <p:sp>
          <p:nvSpPr>
            <p:cNvPr id="4" name="Line 4"/>
            <p:cNvSpPr/>
            <p:nvPr/>
          </p:nvSpPr>
          <p:spPr>
            <a:xfrm>
              <a:off x="762000" y="24193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5" name="Line 5"/>
            <p:cNvSpPr/>
            <p:nvPr/>
          </p:nvSpPr>
          <p:spPr>
            <a:xfrm>
              <a:off x="762000" y="3257550"/>
              <a:ext cx="9525" cy="266700"/>
            </a:xfrm>
            <a:custGeom>
              <a:avLst/>
              <a:gdLst/>
              <a:ahLst/>
              <a:cxnLst/>
              <a:rect l="l" t="t" r="r" b="b"/>
              <a:pathLst>
                <a:path w="9525" h="266700">
                  <a:moveTo>
                    <a:pt x="0" y="0"/>
                  </a:moveTo>
                  <a:lnTo>
                    <a:pt x="0" y="2667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597408" y="19507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　用户点击查询，程序读取输入并记录本次请求。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2788920"/>
              <a:ext cx="76331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　查询等待结果，按钮槽返回，界面继续处理事件。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6271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　查询完成，结果回调检查本次结果并更新显示。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74920"/>
            <a:ext cx="7339584" cy="888492"/>
            <a:chOff x="597408" y="5074920"/>
            <a:chExt cx="73395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74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用户在第②步仍可取消查询，或发起另一次查询。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这也带来新条件：回调不能盲目覆盖较新的请求结果。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03504" y="6404610"/>
            <a:ext cx="598398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执行顺序不表示耗时比例 · F002、F004、F005　14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发起查询并保存编号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915531" cy="753618"/>
            <a:chOff x="598932" y="1983105"/>
            <a:chExt cx="691553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9155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m_lookupId = QHostInfo::lookupHost(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name, this, SLOT(onHostResult(QHostInfo)));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27120"/>
            <a:ext cx="8329574" cy="2145792"/>
            <a:chOff x="597408" y="3627120"/>
            <a:chExt cx="832957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27120"/>
              <a:ext cx="60449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m_lookupId是窗口成员，初始值设为-1。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5846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name已在入口检查；this指定接收结果的窗口对象。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329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onHostResult应在类中声明为接收QHostInfo的槽函数。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5317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F002、F004、F005　15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结果槽先核对请求身份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942326" cy="2125218"/>
            <a:chOff x="598932" y="1983105"/>
            <a:chExt cx="7942326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94232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MainWindow::onHostResult(const QHostInfo &amp;info)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(info.lookupId() != m_lookupId)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m_lookupId = -1;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ui-&gt;result-&gt;clear();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// 接着检查info.error()，再显示addresses()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922520"/>
            <a:ext cx="7034784" cy="888492"/>
            <a:chOff x="597408" y="4922520"/>
            <a:chExt cx="7034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9225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不匹配的回调结束处理，当前显示不受旧请求影响。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匹配后解除等待身份，再检查错误和地址内容。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93156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教学片段，注释部分接前述处理 / F002、F005　16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连续查询可能先后倒置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998562" cy="3822192"/>
            <a:chOff x="597408" y="1950720"/>
            <a:chExt cx="7998562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493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课堂情境：先查询A，保存21；再查询B，改为22。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6016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B先完成，返回22，程序显示B的结果。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9985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A随后完成，返回21，与当前编号不匹配，程序忽略它。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5078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如果只按回调到达顺序显示，A会把B的结果覆盖掉。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编号判断保存的是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当前请求身份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，不是比较地址大小。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0400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情境编号与到达顺序为假设，非实测 · Qt 6.2.3 / F005　17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取消当前查询的处理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355586" cy="1096518"/>
            <a:chOff x="598932" y="1983105"/>
            <a:chExt cx="7355586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3555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int oldId = m_lookupId;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m_lookupId = -1;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(oldId &gt;= 0) QHostInfo::abortHostLookup(oldId);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31920"/>
            <a:ext cx="7810805" cy="1726692"/>
            <a:chOff x="597408" y="3931920"/>
            <a:chExt cx="7810805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把旧编号先存入局部变量，再清空窗口当前等待编号。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随后取消仍待完成的查询；结果槽继续保留身份检查。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89220"/>
              <a:ext cx="78108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提示文字显示“已取消”，发起新查询时记录新的编号。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7790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F005　18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回调的对象与线程条件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341766" cy="3822192"/>
            <a:chOff x="597408" y="1950720"/>
            <a:chExt cx="834176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5200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示例把this作为接收对象，结果处理属于这个窗口。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接收对象所在的线程需要运行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事件循环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窗口销毁以后，不再调用针对该上下文的结果回调。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83417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窗口在回调中改自己的结果区，保持GUI操作的线程归属。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7263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不要在发起异步查询后阻塞GUI线程等待回调。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4058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F003、F004　19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430524" cy="819150"/>
            <a:chOff x="590550" y="6134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查询过程练习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10018" cy="469392"/>
            <a:chOff x="597408" y="1950720"/>
            <a:chExt cx="7310018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题1：返回结果属于旧请求，能否先显示它的错误？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7132320" cy="469392"/>
            <a:chOff x="597408" y="2484120"/>
            <a:chExt cx="713232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答：不能。先排除旧编号，保留当前请求的显示。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9022385" cy="469392"/>
            <a:chOff x="597408" y="3398520"/>
            <a:chExt cx="9022385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90223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题2：error()没有错误，能否直接取addresses().first()？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809232" cy="469392"/>
            <a:chOff x="597408" y="3931920"/>
            <a:chExt cx="680923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答：还要检查列表是否为空，之后再逐项处理。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8127797" cy="469392"/>
            <a:chOff x="597408" y="4998720"/>
            <a:chExt cx="8127797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81277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题3：调用lookupHost后，能否马上读取本次解析地址？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7132320" cy="469392"/>
            <a:chOff x="597408" y="5532120"/>
            <a:chExt cx="713232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答：等待结果回调，把发起和结果处理分别放置。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12384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点击按顺序显示答案 / F002、F005　20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本机接口查询解决的问题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869936" cy="3822192"/>
            <a:chOff x="597408" y="1950720"/>
            <a:chExt cx="7869936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59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前面的查询得到名称对应的地址，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还没有完整列出本机接口。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7751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现在用QNetworkInterface枚举接口，读取名称和状态。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再进入每个接口的地址条目，读取IP与相关信息。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4653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学生才能把一个地址与课堂连接使用的接口对应起来。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7869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教材中的第一个IPv4地址，只能作为简化演示的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532680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15.1.3 QNetworkInterface类的使用 / F001、F006、F007　21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先枚举网络接口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675751" cy="1439418"/>
            <a:chOff x="598932" y="1983105"/>
            <a:chExt cx="8675751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67575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interfaces = QNetworkInterface::allInterfaces();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QNetworkInterface &amp;iface : interfaces)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// 读取iface的信息，再遍历iface.addressEntries()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84320"/>
            <a:ext cx="8747760" cy="1726692"/>
            <a:chOff x="597408" y="4084320"/>
            <a:chExt cx="8747760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列表中的对象可能对应实际网卡，也可能对应其他网络接口。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922520"/>
              <a:ext cx="520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保留接口层次，后面显示地址时，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就能同时指出这个地址来自哪个接口。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7790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 / F006　22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接口名称与硬件地址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9012936" cy="4241292"/>
            <a:chOff x="597408" y="1950720"/>
            <a:chExt cx="9012936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107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iface.name()：程序读取的接口名称。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9012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iface.humanReadableName()：便于人在界面中辨认的名称。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86462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iface.hardwareAddress()：该接口提供的硬件地址文字。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413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iface.type()读取接口类别，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与地址的IPv4或IPv6协议不同。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68616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硬件地址与IP地址是不同信息，不能互相替代。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752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F006、F176—F178　23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接口状态的三个判断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193024" cy="3822192"/>
            <a:chOff x="597408" y="1950720"/>
            <a:chExt cx="8193024" cy="3822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3399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IsUp表示接口已启用。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1977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IsRunning表示接口处于运行状态。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0009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IsLoopBack标识回环接口，适合本机内部通信。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81930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跨电脑的IPv4演示，先筛选启用、运行且非回环的接口。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通过这些检查只得到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，不能保证远端能够连接。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8688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F007　24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一个地址条目中的信息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7455408" cy="4241292"/>
            <a:chOff x="597408" y="1950720"/>
            <a:chExt cx="7455408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5486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entry.ip()返回这一条目的QHostAddress。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976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entry.netmask()读取子网掩码信息。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2454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entry.broadcast()读取该条目的广播地址信息。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4672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ip().isGlobal()读取地址分类；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私有IPv4也可能返回true。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它没有探测远端服务；配套信息仍从当前条目读取。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87527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F006、F179—F181　25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地址总表与接口条目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747760" cy="4241292"/>
            <a:chOff x="597408" y="1950720"/>
            <a:chExt cx="8747760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99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QNetworkInterface::allAddresses()直接取得地址列表。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这个列表适合只输出IP地址的简单观察。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3208020"/>
              <a:ext cx="6745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按allInterfaces()再调用addressEntries()，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还能保留接口名称和状态。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4653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要让学生选择本机接口，就把接口信息与它的地址一起列出。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459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两种写法按信息需求选择，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不把地址总表当成接口对象列表。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38688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F006　26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两层循环保留接口来源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9555861" cy="2811018"/>
            <a:chOff x="598932" y="1983105"/>
            <a:chExt cx="9555861" cy="28110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955586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auto &amp;iface : QNetworkInterface::allInterfaces())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for (const auto &amp;entry : iface.addressEntries())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const QHostAddress addr = entry.ip();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const QString text = iface.name() + QStringLiteral(" : 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          + addr.toString();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ui-&gt;result-&gt;appendPlainText(text);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79720"/>
            <a:ext cx="7184746" cy="469392"/>
            <a:chOff x="597408" y="5379720"/>
            <a:chExt cx="718474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79720"/>
              <a:ext cx="71847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每轮把当前接口名称和当前条目IP组成一条输出。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90987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教学片段，结果区先清空 / F006　27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跨电脑演示的候选筛选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9262491" cy="2811018"/>
            <a:chOff x="598932" y="1983105"/>
            <a:chExt cx="9262491" cy="28110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926249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auto flags = iface.flags();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(!flags.testFlag(QNetworkInterface::IsUp) ||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!flags.testFlag(QNetworkInterface::IsRunning) ||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flags.testFlag(QNetworkInterface::IsLoopBack)) continue;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(const auto &amp;entry : iface.addressEntries())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(entry.ip().protocol() == QAbstractSocket::IPv4Protocol)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addCandidate(iface.name(), entry.ip());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79720"/>
            <a:ext cx="8628583" cy="469392"/>
            <a:chOff x="597408" y="5379720"/>
            <a:chExt cx="8628583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79720"/>
              <a:ext cx="86285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这段放在外层接口循环中；addCandidate保存名称与地址。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59052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教学片段 · addCandidate是应用自行实现的函数 / F006、F007　28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4561332" cy="819150"/>
            <a:chOff x="590550" y="6134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多个候选怎样选择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516112" cy="4241292"/>
            <a:chOff x="597408" y="1950720"/>
            <a:chExt cx="8516112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5161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课堂情境：无线接口和虚拟接口都通过了状态与IPv4检查。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程序把两者都列为候选，不认定第一项就是无线网络。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选择本机接口后，把对应地址作为服务器监听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或UDP绑定的候选。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844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记录所选接口名称和地址，便于后面检查监听位置。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名称解析、候选筛选和远端可达性，要分别验证。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95259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情境接口为假设，非当前电脑实测 · Qt 6.2.3 / F001、F006、F007　29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课堂演示的检查顺序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311591" cy="4241292"/>
            <a:chOff x="597408" y="1950720"/>
            <a:chExt cx="8311591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7268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显示本机名称，说明目前只有名称。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83115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发起异步解析，观察结果或错误，确认窗口仍可操作。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627120"/>
              <a:ext cx="79885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连续查询或取消，观察旧结果是否会改写当前显示。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465320"/>
              <a:ext cx="73423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枚举接口，把名称、状态和条目地址一起输出。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459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 指出课堂连接使用的接口，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保存相应地址供下一节使用。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51762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教师现场演示 / F002、F005、F006　30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名称或地址不符合预期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1950720"/>
            <a:ext cx="8424672" cy="4241292"/>
            <a:chOff x="597408" y="1950720"/>
            <a:chExt cx="8424672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1560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名称解析失败时，先检查输入并读取QHostInfo的错误。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327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列表为空时提示无地址；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筛选后无IPv4时，说明本次没有IPv4。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本机地址不符合预期时，重新核对接口名称、状态和协议。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8844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不要把回环地址当成另一台电脑可以直接连接的本机地址。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7226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拿到候选后，下一节仍要检查监听与连接的实际返回结果。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94294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Qt 6.2.3 / F001、F002、F007　31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430524" cy="819150"/>
            <a:chOff x="590550" y="6134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接口选择练习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370722" cy="469392"/>
            <a:chOff x="597408" y="1950720"/>
            <a:chExt cx="8370722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3707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题1：解析本机名称得到一个IPv4，是否已列出全部接口？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8160106" cy="469392"/>
            <a:chOff x="597408" y="2484120"/>
            <a:chExt cx="816010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81601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答：没有。用allInterfaces再读取各接口的地址条目。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7492898" cy="469392"/>
            <a:chOff x="597408" y="3398520"/>
            <a:chExt cx="749289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74928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题2：只显示IPv4，能否据此说电脑没有IPv6地址？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486144" cy="469392"/>
            <a:chOff x="597408" y="3931920"/>
            <a:chExt cx="6486144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答：不能。程序主动跳过了其他协议的地址。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956194" cy="469392"/>
            <a:chOff x="597408" y="4998720"/>
            <a:chExt cx="7956194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9561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题3：候选接口已运行，能否保证另一台电脑连入成功？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7132320" cy="469392"/>
            <a:chOff x="597408" y="5532120"/>
            <a:chExt cx="713232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答：还要检查监听、端口、网络路径和连接结果。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559323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15.1 主机信息查询 · 点击按顺序显示答案 / F001、F006—F008　32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把地址交给通信程序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8101584" cy="4241292"/>
            <a:chOff x="597408" y="1950720"/>
            <a:chExt cx="8101584" cy="42412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名称解析：保留请求身份，检查错误，再处理地址列表。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接口枚举：保留接口与条目的对应关系，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按演示目标筛选候选。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4046220"/>
              <a:ext cx="520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本机接口地址用于</a:t>
              </a:r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监听或绑定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远端解析地址用于客户端的连接目标。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303520"/>
              <a:ext cx="4794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地址保存为QHostAddress；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下一份用地址与端口建立TCP连接。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03504" y="6404610"/>
            <a:ext cx="63997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本节查明地址来源，下一份进入15.2 TCP通信 · F001、F005、F006、F008　33 / 33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5_a_hostinfo">
  <a:themeElements>
    <a:clrScheme name="qt6_ch15_a_hostinf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a_hostinf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a_hostinf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5_a_hostinfo">
  <a:themeElements>
    <a:clrScheme name="qt6_ch15_a_hostinf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5_a_hostinf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5_a_hostinf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2026-10-07T11:29:38Z</dcterms:created>
  <dcterms:modified xsi:type="dcterms:W3CDTF">2026-10-07T11:29:38Z</dcterms:modified>
  <cp:category/>
  <cp:contentStatus/>
</cp:coreProperties>
</file>