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  <Relationship Id="rId36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由程序直接组织数据报，本份改由管理器发起HTTP请求，响应对象陆续提供字节，应用仍要把每一段交给本地保存设备。教材samp15_5有URL、保存目录、进度和打开文件功能，后面按这次下载的过程把它们连起来。网络过程结束只说明响应已结束，完整保存还要经过尾部、网络结果、HTTP策略、写入和最终提交这些判断。教学版使用QSaveFile，开始前不删除已有目标，只有全部成功才替换并允许打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QNetworkRequest 官方 qdoc 与实现](https://raw.githubusercontent.com/qt/qtbase/v6.2.3/src/network/access/qnetworkrequest.cpp)，[Qt 6.2.3 QNetworkAccessManager 官方 qdoc 与实现](https://raw.githubusercontent.com/qt/qtbase/v6.2.3/src/network/access/qnetworkaccessmanager.cpp)，[Qt 6.2.3 QNetworkReply 官方 qdoc 与实现](https://raw.githubusercontent.com/qt/qtbase/v6.2.3/src/network/access/qnetworkreply.cpp)，[Qt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沿教材图十五之十一辨认两种位置：URL指向网络资源，保存目录与文件名组成程序要写入的本地目标。这两种位置分别检查，URL可解析不代表目录可写，目录存在也不代表服务器会返回成功。下载按钮启动本次操作，进度区只反馈传输进展，打开文件入口等到完整保存成功才启用。本例一次保留一个活动下载，按钮与成员围绕它组织，重复开始由函数入口拦住；下一页先分清由哪个网络对象发起请求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QUrl 官方 qdoc 与实现](https://raw.githubusercontent.com/qt/qtbase/v6.2.3/src/corelib/io/qurl.cpp)，[Qt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NetworkRequest保存URL、请求头和选项，是对请求内容的描述；实际调用get的是QNetworkAccessManager，返回本次QNetworkReply。Reply提供响应字节、状态和错误，它是顺序读取设备，可能只暂存当前到达的内容，不能把它当成完整文件。readAll取出的字节已经消费，下一次不能重复从reply读出同一段。应用把这些段依次交给保存设备，并自己检查保存结果。教材概述中的发起者表述按这个真实接口分工讲解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QNetworkRequest 官方 qdoc 与实现](https://raw.githubusercontent.com/qt/qtbase/v6.2.3/src/network/access/qnetworkrequest.cpp)，[Qt 6.2.3 QNetworkAccessManager 官方 qdoc 与实现](https://raw.githubusercontent.com/qt/qtbase/v6.2.3/src/network/access/qnetworkaccessmanager.cpp)，[Qt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击下载先检查输入并成功打开保存设备，之后get返回本次reply，程序登记身份并注册回调。请求发出后窗口继续响应，不在get下一句等待整个文件。进行中readyRead取出当前字节并写入，downloadProgress更新传输反馈；两种通知可以多次发生，次数不必相等，也没有必须交替的顺序。finished再处理可读尾部、检查结果，最后提交或取消并清理。图中三段是课堂整理的生命周期，管理器在同一窗口线程持续复用，数据通知和进度通知不是两次独立下载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QNetworkAccessManager 官方 qdoc 与实现](https://raw.githubusercontent.com/qt/qtbase/v6.2.3/src/network/access/qnetworkaccessmanager.cpp)，[Qt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声明是窗口成员，需要对应Qt头文件和memory。manager由成员本身的C++寿命管理，随窗口持续复用；reply是观察引用，响应被销毁时会清空，解除观察本身不会删除对象；file用唯一所有权持有本次保存设备。outputPath保存本地目标，writeError在设备释放前保留保存原因，lastSuccessPath只记录本次成功提交后可打开的路径。canceled记录用户取消，writeFailed记录本地保存失败，即使内部abort产生网络取消错误也不能混为用户操作。closeRequested初始为false，记录待收尾的关闭意图，不在新下载时随意清零。网络与文件对象在同一窗口线程使用，本例不启用reply自动删除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QNetworkAccessManager 官方 qdoc 与实现](https://raw.githubusercontent.com/qt/qtbase/v6.2.3/src/network/access/qnetworkaccessmanager.cpp)，[Qt 6.2.3 QNetworkReply 官方 qdoc 与实现](https://raw.githubusercontent.com/qt/qtbase/v6.2.3/src/network/access/qnetworkreply.cpp)，[Qt 6.2.3 QSaveFile 官方 qdoc 与实现](https://raw.githubusercontent.com/qt/qtbase/v6.2.3/src/corelib/io/qsavefile.cpp)，[Qt 6.2.3 QPointer 类说明与 isNull() 官方 qdoc（qpointer.cpp：47–56、166–169）](https://raw.githubusercontent.com/qt/qtbase/v6.2.3/src/corelib/kernel/qpointer.cpp)，[Qt 6.2.3 QPointer 的弱引用成员、赋值、clear()与比较官方实现（qpointer.h：57–91、93–111）](https://raw.githubusercontent.com/qt/qtbase/v6.2.3/src/corelib/kernel/qpointer.h)。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下载按钮入口，先拒绝仍有活动reply的重复操作，判断必须放在创建新file之前。input从URL输入框读取并trimmed，空输入直接提示。fromUserInput是原书正确接口，OCR中的QList不复制。isValid只检查语法；方案检查限制本例用途，host检查排除不完整入口。DNS、服务器和响应是否成功继续由后面的网络结果决定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QUrl 官方 qdoc 与实现](https://raw.githubusercontent.com/qt/qtbase/v6.2.3/src/corelib/io/qurl.cpp)，[Qt 6.2.3 QNetworkAccessManager 官方 qdoc 与实现](https://raw.githubusercontent.com/qt/qtbase/v6.2.3/src/network/access/qnetworkaccessmanager.cpp)。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户先选择保存目录，URL的fileName仅提供建议名称，再由用户确认。URL以斜线结尾时名称可能为空，需让用户指定完整文件名；建议名称也要是普通文件名，不能把目录分隔符或点目录当作名称。确认以后用QDir::filePath组合路径，目录需要创建时检查创建结果，随后再检查保存设备的open。目录已存在不等于当前程序有写入条件，打开失败仍不发请求；用户取消选择也直接返回。教材默认temp目录只是其约定，QDir::currentPath表示工作目录，不能混成程序目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QUrl 官方 qdoc 与实现](https://raw.githubusercontent.com/qt/qtbase/v6.2.3/src/corelib/io/qurl.cpp)。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目标与本次临时内容是两个不同位置。教材开始前删除同名目标，网络随后失败就可能失去旧完整文件；教学版先让用户明确选择目标与是否替换，可以确认覆盖或另存名称。QSaveFile默认在同目录临时文件中陆续写入，网络和保存条件全部满足后才commit替换。失败或取消时取消并释放本次保存对象，丢弃临时内容，旧目标保持原样。directWriteFallback保持关闭是这项保护的前提，不能为了兼容不可写目录开启直接写入又继续承诺旧文件不受影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utputPath来自上一页确认过的完整路径。没有启用directWriteFallback，不手动删除旧文件，也不把QSaveFile当普通QFile在成功结束时只close。失败后file.reset使本次保存对象释放；reply此时尚未创建，因此不能调用取消网络的函数。 file必须在get之前成功打开；后续直到finishDownload结束均由本窗口持有，不允许其它槽提前reset。这里只做非阻塞错误显示，按钮保持可重新输入。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段接成功打开file之后；下载入口的活动检查已在URL校验之前完成。随后重置本次标志，再发起GET并记录reply。wireReply为r注册回调，updateUi禁用重复下载并启用取消。清除lastSuccessPath只取消旧的打开入口，不删除先前的成功文件。 此次下载开始时把已接收字节的显示设置为0，并把进度条置为未知长度显示；这属于界面初始化，不代表已收到数据。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QNetworkAccessManager 官方 qdoc 与实现](https://raw.githubusercontent.com/qt/qtbase/v6.2.3/src/network/access/qnetworkaccessmanager.cpp)，[Qt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wireReply分别连接readyRead、downloadProgress和finished。回调形如[this,r]{if(reply==r) saveAvailable(r);}；finished使用finishDownload(r)。progress回调接收qint64参数并同样核对身份。错误文字可以随errorOccurred显示，但最终成功或失败提示集中在finished收尾，避免重复弹出结论。 所有connect都以this为context，避免窗口销毁后再执行捕获this的回调；关闭窗口的处理随后单独给出。不要在readyRead中通过processEvents或模态对话框制造额外重入。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saveAvailable。readAll只读取当前可用内容，不把整个文件一次读进内存。QSaveFile会记录短写入；本例采取短写即失败策略，不继续提交损坏内容。abort可能立即走到完成处理，故标志和错误文字必须先写好，abort后不再访问可能已清理的file。 本函数仅从已登记r的信号执行；file从成功open持续持有到完成清理。n为负数或小于本段长度都置writeFailed；空数组写入返回0等于其长度，不误判失败。showError若用于运行中通知，只写日志和状态文字。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与实现](https://raw.githubusercontent.com/qt/qtbase/v6.2.3/src/network/access/qnetworkreply.cpp)，[Qt 6.2.3 QIODevice 官方 qdoc 与实现](https://raw.githubusercontent.com/qt/qtbase/v6.2.3/src/corelib/io/qiodevice.cpp)，[Qt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Progress(done,total)先检查total是否大于0。total为负一只说明这次通知没有可用总长度，不能据此计算百分比，也不能判定网络失败。total为零时同样暂不做除法。接收量继续保存为qint64，用字节文字和忙碌状态显示，成功与否由结束回调的网络、HTTP和保存结果共同判断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此片段位于应用自己的showProgress(qint64 done, qint64 total)中，progress是本窗口的QProgressBar指针，可以指向教材的ui-&gt;progressBar。showReceivedBytes也是窗口自己的函数：把进度条设为setRange(0,0)，并用QString::number(done)显示原始qint64计数。total大于零时，再把范围改成零到一千；一千只是显示刻度，不是字节上限。先限制ratio，再转换为int，原始字节计数不变；从忙碌状态转到确定进度时重新设置范围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度、响应内容和文件写入各有含义。downloadProgress反馈网络操作的接收进展，readAll得到应用当前可读的响应内容，write返回保存设备接受这一段的字节数。协议处理和解压缩可能使这些数值不同，不能要求它们对所有响应始终相等，也不能用一项代替另一项的检查。按readyRead保存字节，按finished处理尾部与响应结果，按write和commit判断本地保存。进度条到上限仍不能提前触发打开文件；计数用于观察，完整成功由后面的判断链给出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finishDownload的开头，正常完成也再尝试读当前剩余字节。saveAvailable里用isFinished避免在已经完成的回调内再次abort。已取消或已保存失败时，不再写入新的内容。后面同一函数继续检查HTTP状态与commit；此处不能提前删除reply或file。 networkError在清理之前复制为QString，与networkOk一起传给结果函数。saveAvailable在本次finished中若发现短写，只置失败标志，不再abort；后续仍走一次提交或取消分支。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完整文件示例选定的接受策略，不表示其他HTTP状态都没有用途。本例没有设置ManualRedirectPolicy，Qt六点二点三默认使用NoLessSafeRedirectPolicy，在其允许的重定向范围内继续处理请求。因此检查的是reply结束时保存的响应状态，最初地址可能返回跳转，最终响应仍可能是二百。若改成手动重定向，要另外处理跳转；范围下载或其他响应也需要自己的接受条件。本段与上一页位于同一完成函数，v是复制出的QVariant，清理后可用它显示状态。属性无效时说明未获得HTTP状态，不再向已清理的r读取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QNetworkRequest 官方 qdoc 与实现](https://raw.githubusercontent.com/qt/qtbase/v6.2.3/src/network/access/qnetworkrequest.cpp)，[Qt 6.2.3 QNetworkReply 官方 qdoc 与实现](https://raw.githubusercontent.com/qt/qtbase/v6.2.3/src/network/access/qnetworkreply.cpp)，[Qt 6.2.3 Changes to Qt Network](https://raw.githubusercontent.com/qt/qtbase/v6.2.3/src/network/doc/src/qt6-changes.qdoc)。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继续使用前两页完成函数中的networkOk和httpOk，把没有用户取消、没有保存失败、网络成功和HTTP被接受四项合成初步ok。只有它们同时满足才调用commit，其他情况先cancelWriting。commit负责最终替换并给出结果，不能当成普通close；前面写入成功也不能保证最终提交一定成功。commit失败把writeFailed置true，并在file释放前复制错误文字。file非空是开始时成功open且持续持有的前提，数据槽不提前释放它。共同尾部随后reset保存对象，未成功提交的临时内容被丢弃，旧目标保护仍依赖关闭直接写入回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网络错误或HTTP不符合本例接受策略时，不提交本次临时内容。写入或commit失败先保存本地原因，用户取消则以取消结果收尾；这些路径随后释放未成功提交的保存对象，丢弃临时内容。可以先在目标位置放一份已知旧文件，课堂分别尝试取消与失败，观察默认临时写入下旧目标仍存在。这个旧文件不能当作本次下载成功，lastSuccessPath只有成功提交后才记录新结果并提供打开入口。测试结果以现场记录为准，不能只看目标存在就下结论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QSaveFile 官方 qdoc 与实现](https://raw.githubusercontent.com/qt/qtbase/v6.2.3/src/corelib/io/qsavefile.cpp)，[Qt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abort会发出finished，并对应OperationCanceledError。先置canceled可以让完成槽正确显示用户取消。若文件写入失败内部调用abort，writeFailed为true而canceled仍为false，显示保存失败而非用户取消。不要在这里直接delete reply，也不在abort后再使用可能已释放的file。 按钮槽不在abort之后继续访问reply；finished可能在同一调用栈中执行。下载结束后的按钮由统一清理恢复。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finishDownload的共同尾部，ok为true才把outputPath记入lastSuccessPath。先断开本次r到窗口的连接，reply.clear解除观察引用，file.reset释放已经完成提交或取消的保存设备，再由r的deleteLater安排回收；clear不是删除响应。updateUi在当前身份已经解除后同步按钮。showResult使用已复制的networkOk、networkError和v，以及保存的writeError，清理后不再向file或r读取。结果函数先处理本地保存失败，再区分用户取消、网络失败、HTTP不被接受和成功。若closeRequested为true，不弹普通下载结果，而以this为context排队再次close，下一次关闭事件看到reply为空就能接受；窗口被其他路径销毁时排队回调不再执行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与实现](https://raw.githubusercontent.com/qt/qtbase/v6.2.3/src/network/access/qnetworkreply.cpp)，[Qt 6.2.3 QSaveFile 官方 qdoc 与实现](https://raw.githubusercontent.com/qt/qtbase/v6.2.3/src/corelib/io/qsavefile.cpp)，[Qt 6.2.3 QPointer 的弱引用成员、赋值、clear()与比较官方实现（qpointer.h：57–91、93–111）](https://raw.githubusercontent.com/qt/qtbase/v6.2.3/src/corelib/kernel/qpointer.h)，[Qt 6.2.3 QTimer 事件循环、零间隔和计时精度官方 qdoc（qtimer.cpp：98–142）](https://raw.githubusercontent.com/qt/qtbase/v6.2.3/src/corelib/kernel/qtimer.cpp)。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这是窗口的closeEvent(QCloseEvent *event)片段，需包含QCloseEvent和QTimer。没有活动reply时接受关闭。存在下载时先ignore本次事件，再记录closeRequested和canceled，最后abort；由于finished可能立即执行，顺序不能倒置。重复关闭只保留先前请求，不反复abort。窗口暂时仍在，因此原reply的完成回调能够取消临时保存并清空成员；共同尾部排队再调用close，此时reply已空。关闭期间下载入口检查closeRequested，拒绝新操作。不用阻塞等待，也不依赖窗口析构来报告下载成功。这是教学版关闭策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新下载重新走完整入口，reply非空时先拒绝，不能先覆盖file再发现旧请求还在工作；closeRequested为true时也继续拒绝开始。空闲后重新确认网络地址与本地目标，成功打开新QSaveFile，发请求前重置本次取消、保存错误和旧打开入口，再记录新reply与对应回调。清除旧打开入口不删除先前成功保存的文件。按钮根据当前操作同步，不能因为上次成功就沿用新请求的成功判定。本例保持单任务，并行扩展应让每份reply各自持有文件、目标和结果记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QNetworkAccessManager 官方 qdoc 与实现](https://raw.githubusercontent.com/qt/qtbase/v6.2.3/src/network/access/qnetworkaccessmanager.cpp)，[Qt 6.2.3 QNetworkReply 官方 qdoc 与实现](https://raw.githubusercontent.com/qt/qtbase/v6.2.3/src/network/access/qnetworkreply.cpp)，[Qt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提交成功后，lastSuccessPath保存本次本地结果。用户选中打开文件时，把这个路径交给QUrl::fromLocalFile，再用QDesktopServices::openUrl调用系统默认应用。HTTP输入URL表示远端资源，把它直接交给openUrl可能重新访问远端，不能代替本地路径。网络或保存失败不触发本次打开，即使目标处仍有旧文件。打开调用返回失败通常属于系统关联或启动等独立问题，应单独提示，不把已确认的下载结果改成失败，也不把系统接受打开请求讲成用户已经读完文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每次只改变一个条件，并让错误记录指向实际步骤。无效输入应在请求发出前被拒绝；目录不可写应在保存设备open失败时返回，也不发请求。教师指定可控URL观察响应失败与HTTP状态，再观察写入或提交失败时的保存原因、临时内容和旧目标。关闭实验追踪closeRequested、canceled、finished与file释放：当前关闭先被忽略，统一收尾后再关闭。没有可用测试服务器时按前面流程推演，不编造已运行结果，未知长度也按它自己的显示规则观察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QUrl 官方 qdoc 与实现](https://raw.githubusercontent.com/qt/qtbase/v6.2.3/src/corelib/io/qurl.cpp)，[Qt 6.2.3 QNetworkReply 官方 qdoc 与实现](https://raw.githubusercontent.com/qt/qtbase/v6.2.3/src/network/access/qnetworkreply.cpp)，[Qt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隐藏答案，让学生指出C仍在reply可读缓冲中。AB已保存不代表尾部也已保存；完成槽应先readAll取走C并核对write返回，再检查网络与HTTP结果，最后commit或取消。单击显示完整答案，再沿这个动作顺序解释。ABC是课堂载荷。若此时已取消或已保存失败，则不继续写C而走丢弃临时内容路径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解释total为负一表示本次总长度未知，不能拿它计算百分比。done继续保留qint64，用字节文字与忙碌状态显示；直接交给int控件既没有合理总范围，还可能因缩窄丢失大数值范围。单击显示完整答案，再分别解释未知与已知两条路径。只有total大于零才计算double比例，限制到零与一之间后换成选定的int刻度；即使进度到上限，也仍等待尾部写入与最终提交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按按钮槽、finished和保存对象解释：canceled先置true，abort可立即进入finished；完成槽不再读取保存新字节，不commit，而cancelWriting并释放临时文件。旧目标因此保留，但不能被当作本次成功下载打开。单击显示完整答案，先解释标志顺序，再解释保存与打开条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生完成程序后先分别验证网络URL和本地目标，再追踪响应、进度、每段写入和结束时的尾部。课堂分别做成功、网络失败和取消，核对提示依据哪一个结果，同时检查活动观察引用是否清空、保存对象是否释放以及失败时旧目标是否保留。要能解释finished只表示网络结束、旧文件不能先删除、进度条满了不能提前打开三个问题背后的原因。教材的下载、进度和打开功能保留，QSaveFile与关闭等待属于教学修订。下一章多媒体也有异步请求和状态，不能把HTTP的成功条件原样套到各媒体类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本页依据教材第15章的15.4 基于HTTP的网络应用程序；教材samp15_5讲解。接口行为同时核对了[Qt 6.2.3 QNetworkReply 官方 qdoc 与实现](https://raw.githubusercontent.com/qt/qtbase/v6.2.3/src/network/access/qnetworkreply.cpp)，[Qt 6.2.3 QSaveFile 官方 qdoc 与实现](https://raw.githubusercontent.com/qt/qtbase/v6.2.3/src/corelib/io/qsavefile.cpp)。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5_d_http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5_d_http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447800"/>
            <a:ext cx="3848100" cy="2076450"/>
            <a:chOff x="590550" y="1447800"/>
            <a:chExt cx="38481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447800"/>
              <a:ext cx="3848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HTTP下载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与完整保存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4046220"/>
            <a:ext cx="6120384" cy="2145792"/>
            <a:chOff x="597408" y="4046220"/>
            <a:chExt cx="6120384" cy="21457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04622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管理器发起请求，响应对象陆续提供字节。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应用把每一段字节交给保存设备。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5303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网络过程结束后，还要确认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完整保存成功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只有全部条件满足，才替换目标并允许打开。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03504" y="6404610"/>
            <a:ext cx="711944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第15章 网络 · 15.4 · 教材samp15_5 · Qt 6.2.3基线 · 教学修订使用QSaveFile · 01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沿教材窗口确认输入与结果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7949184" cy="3822192"/>
            <a:chOff x="597408" y="1950720"/>
            <a:chExt cx="794918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1108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URL输入框指定要访问的网络资源。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保存目录与文件名确定本地目标。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网络地址可以被解析，不代表这个本地位置就能成功写入。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下载按钮启动本次操作，进度区报告传输进展。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本例一次只保留一份活动下载，重复开始由入口拦住。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打开文件功能仅在本次完整保存成功后可用。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2484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教材图15-11的阅读顺序 · 网络位置与保存位置分别检查 · F046、F049 · 02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三个网络类各做哪一步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9012022" cy="4012692"/>
            <a:chOff x="597408" y="1950720"/>
            <a:chExt cx="9012022" cy="4012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141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QNetworkRequest保存URL、请求头和选项。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90120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QNetworkAccessManager调用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get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发起GET，返回本次reply。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65647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QNetworkReply提供响应字节、状态和错误。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236720"/>
              <a:ext cx="8177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reply是顺序读取设备。读出的字节不留给下一次重复读取，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也不能把它当成已经下载完成的整份文件。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4940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应用负责把陆续读出的内容写到本地保存设备。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62805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接口职责核验 · Request描述请求，Manager实际发起 · F041、F042、F048 · 03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异步流程怎样向前走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1828800"/>
            <a:ext cx="10972800" cy="4267200"/>
            <a:chOff x="609600" y="1828800"/>
            <a:chExt cx="10972800" cy="4267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104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50720"/>
              <a:ext cx="6851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点击下载：检查输入，成功打开保存设备。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get返回reply：登记本次操作，并注册对应回调。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6096000" y="2933700"/>
              <a:ext cx="1" cy="34290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7" name="Rectangle 7"/>
            <p:cNvSpPr/>
            <p:nvPr/>
          </p:nvSpPr>
          <p:spPr>
            <a:xfrm>
              <a:off x="609600" y="3352800"/>
              <a:ext cx="10972800" cy="1104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3474720"/>
              <a:ext cx="8193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readyRead取出本次已到达的字节，交给保存设备。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downloadProgress更新传输显示；两类通知可能多次发生。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6096000" y="4457700"/>
              <a:ext cx="1" cy="34290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Rectangle 10"/>
            <p:cNvSpPr/>
            <p:nvPr/>
          </p:nvSpPr>
          <p:spPr>
            <a:xfrm>
              <a:off x="609600" y="48768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26008" y="4998720"/>
              <a:ext cx="8375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finished处理可读尾部，检查结果，然后提交或取消并清理。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get之后窗口继续响应，后续动作由各回调推进。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03504" y="6404610"/>
            <a:ext cx="79566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教学流程整理 · 数据和进度通知不保证次数相同，也不规定两者交替顺序 · F042、F043、F048 · 04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一份活动下载保存哪些状态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06221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QNetworkAccessManager manager;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QPointer&lt;QNetworkReply&gt; reply;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std::unique_ptr&lt;QSaveFile&gt; file;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canceled = false, writeFailed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outputPath, writeError, lastSuccessPath;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closeRequested =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10143744" cy="1307592"/>
            <a:chOff x="597408" y="4884420"/>
            <a:chExt cx="101437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10143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这些是窗口成员。manager持续复用，file拥有本次保存设备。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reply观察响应寿命；canceled与writeFailed分别记录取消和保存失败。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closeRequested记录待处理的关闭请求；三个标志用途不能混用。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866729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教学版成员示意 · 对象在同一窗口线程使用，未启用reply自动删除 · F043、F051、F055、F182、F183 · 05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547055" cy="819150"/>
            <a:chOff x="590550" y="613410"/>
            <a:chExt cx="554705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54705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检查URL的语法和用途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76884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(reply || closeRequested)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QUrl url = QUrl::fromUserInput(input);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scheme = url.scheme().toLower();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(!url.isValid() || url.host().isEmpty()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(scheme != "http" &amp;&amp; scheme != "https"))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showInputError();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9351264" cy="888492"/>
            <a:chOff x="597408" y="5265420"/>
            <a:chExt cx="93512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9351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input来自去掉首尾空白的输入；空值先拒绝，本例只接受HTTP(S)。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isValid检查语法；DNS、服务器与访问结果仍需等后续网络通知。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815362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原书正确接口为QUrl::fromUserInput · HTTPS能力还受当前构建与运行环境影响 · F046、F044 · 06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保存路径由用户确认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987942" cy="3784092"/>
            <a:chOff x="597408" y="1950720"/>
            <a:chExt cx="8987942" cy="3784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读取用户选择的保存目录，确定本地位置。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71887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把URL的fileName作为建议名称，再由用户确认。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89879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URL以斜线结尾等情况可能没有名称，让用户指定完整文件名。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77167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用QDir::filePath组合目录与已确认的普通文件名。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检查目录创建结果，再检查保存设备是否成功打开。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目录已经存在，不代表当前程序就能在其中写入目标文件。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1530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用户取消路径选择时不发请求；建议名称不能包含目录分隔符或点目录 · F047、F046 · 07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3995928" cy="819150"/>
            <a:chOff x="590550" y="6134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已有文件先保留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295900" cy="2590800"/>
            <a:chOff x="609600" y="1828800"/>
            <a:chExt cx="5295900" cy="2590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95900" cy="259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旧目标文件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827020"/>
              <a:ext cx="3072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开始下载时保留。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失败或取消不替换它。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86500" y="1828800"/>
            <a:ext cx="5295900" cy="2590800"/>
            <a:chOff x="6286500" y="1828800"/>
            <a:chExt cx="5295900" cy="2590800"/>
          </a:xfrm>
        </p:grpSpPr>
        <p:sp>
          <p:nvSpPr>
            <p:cNvPr id="8" name="Rectangle 8"/>
            <p:cNvSpPr/>
            <p:nvPr/>
          </p:nvSpPr>
          <p:spPr>
            <a:xfrm>
              <a:off x="6286500" y="1828800"/>
              <a:ext cx="5295900" cy="259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502908" y="198882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本次临时内容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502908" y="2827020"/>
              <a:ext cx="368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QSaveFile默认写同目录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临时文件，陆续接收字节。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全部成功才commit替换。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884420"/>
            <a:ext cx="8695944" cy="1307592"/>
            <a:chOff x="597408" y="4884420"/>
            <a:chExt cx="8695944" cy="13075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84420"/>
              <a:ext cx="8695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原例在开始前删除同名目标；教学版先确认目标与替换选择。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网络和保存条件满足后才提交；失败或取消丢弃本次临时内容。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保持directWriteFallback关闭，才能保有这里的旧目标保护。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64623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教学修订 · QSaveFile的临时写入与最终提交分成两个阶段 · F055、F057 · 08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先成功打开保存设备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91553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file = std::make_unique&lt;QSaveFile&gt;(outputPath);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(!file-&gt;open(QIODevice::WriteOnly))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showError(file-&gt;errorString());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file.reset();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9229344" cy="1307592"/>
            <a:chOff x="597408" y="4884420"/>
            <a:chExt cx="92293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9229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outputPath是前页确认的完整路径，不先删除已有目标。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打开失败先保存错误并释放file；此时尚未发出请求，不取消网络。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成功打开后，file持续保留到下载完成清理，不由数据槽提前释放。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26536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教学版QSaveFile · showError更新日志与文字，不启动嵌套事件循环 · F055、F057 · 09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登记新的下载操作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47547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canceled = false; writeFailed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writeError.clear(); lastSuccessPath.clear();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*r = manager.get(QNetworkRequest(url));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reply = 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wireReply(r);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updateUi();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9137904" cy="1307592"/>
            <a:chOff x="597408" y="4884420"/>
            <a:chExt cx="91379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9137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接保存设备打开成功分支；重复开始检查已在创建file之前完成。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wireReply注册本次r的回调；updateUi禁用重复下载并启用取消。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清空旧打开入口不删除旧成功文件；接收量置0，进度先显示忙碌。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91429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教学版单任务流程 · closeRequested不在这里清零，关闭中禁止新下载 · F042、F043、F051 · 10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三个信号回答三个问题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9759391" cy="4012692"/>
            <a:chOff x="597408" y="1950720"/>
            <a:chExt cx="9759391" cy="4012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91232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readyRead：调用saveAvailable，取出当前字节并检查写入。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92202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downloadProgress：调用showProgress，显示接收量或比例。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97593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finished：调用finishDownload，检查结果、提交或取消并清理。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2367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回调捕获这次r，处理前核对reply仍指向r。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不能因成员被重新赋值，就把旧响应回调转成处理新响应。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494020"/>
              <a:ext cx="94100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连接以this为context；窗口销毁后，捕获窗口的回调不再执行。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80625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wireReply连接这三个信号；运行中只记录错误，最终结果集中收尾 · F048、F049、F053、F051 · 11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每段写入都检查返回值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67575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(reply != r || canceled || writeFailed || !file)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QByteArray data = r-&gt;readAll();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qint64 n = file-&gt;write(data);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 != data.size())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writeFailed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writeError = file-&gt;errorString();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(!r-&gt;isFinished()) r-&gt;abort();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9168384" cy="888492"/>
            <a:chOff x="597408" y="5265420"/>
            <a:chExt cx="9168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9168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saveAvailable中，readAll只取当前可读段，读出的字节已消费。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短写或负值先记保存失败，再abort；abort之后不再访问file。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88087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教学版短写即失败策略 · 内部abort不等同用户取消 · 空数组写0不判为失败 · F048、F025、F056、F052 · 12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总长度未知时显示接收量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8450885" cy="3822192"/>
            <a:chOff x="597408" y="1950720"/>
            <a:chExt cx="8450885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4508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downloadProgress的done和total两个参数都是qint64。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total为-1，表示本次响应的总长度未知。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没有有效分母，不能计算百分比，也不能据此判断网络失败。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7827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已经接收的字节数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，进度条使用忙碌状态。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total为0时也暂不做除法；原始接收量继续保留qint64。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最终状态由完成处理给出，未知长度并不等于下载失败。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81106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showProgress先判断total是否大于0，不直接把大文件字节数缩窄到int · F053 · 13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已知总长度再换算控件范围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64895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(total &lt;= 0) { showReceivedBytes(done); return;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ratio = double(done) / double(total);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ratio = qBound(0.0, ratio, 1.0);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value = int(ratio * 1000.0);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progress-&gt;setRange(0, 1000);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progress-&gt;setValue(value);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9656064" cy="1307592"/>
            <a:chOff x="597408" y="4884420"/>
            <a:chExt cx="96560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9656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这是showProgress的片段，progress是本窗口的QProgressBar指针。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未知长度由showReceivedBytes显示原计数，并把控件设为忙碌状态。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1000只是课堂显示刻度；原计数不变，先限制ratio再转成int。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8723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教学刻度0—1000 · 忙碌状态setRange(0,0)，接收量用QString::number(done)显示 · F053 · 14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网络进度与文件字节数分开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253984" cy="4012692"/>
            <a:chOff x="597408" y="1950720"/>
            <a:chExt cx="8253984" cy="4012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7854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downloadProgress报告网络操作进展。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64477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readAll给出应用当前可以读取的响应内容。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57591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write返回保存设备实际接受的字节数。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2367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这些数字可能因协议处理或解压缩而不同。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不能要求它们在所有响应中数值相等，也不能互相代替判断。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494020"/>
              <a:ext cx="81985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进度条到上限，仍要等待尾部、响应结果与commit成功。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55929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进度用于反馈；每段写入与最终提交用于本地保存判断 · F054、F049、F056 · 15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483706" cy="819150"/>
            <a:chOff x="590550" y="613410"/>
            <a:chExt cx="648370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48370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finished里先取最后一段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06221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(reply != r)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(!canceled &amp;&amp; !writeFailed) saveAvailable(r);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networkOk =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r-&gt;error() == QNetworkReply::NoError;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networkError = r-&gt;errorString();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41520"/>
            <a:ext cx="9821875" cy="1574292"/>
            <a:chOff x="597408" y="4541520"/>
            <a:chExt cx="9821875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这是finishDownload开头。正常结束后仍可能有可读尾部，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所以再走同一个保存检查；已取消或写入失败时不继续保存。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646420"/>
              <a:ext cx="98218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结果先复制到本地变量，后面继续检查HTTP与提交，尚不清理对象。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44474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saveAvailable在已完成的r上发现短写时不再abort，只记录失败 · F050、F049、F048 · 16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006438" cy="819150"/>
            <a:chOff x="590550" y="613410"/>
            <a:chExt cx="700643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00643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HTTP状态也要符合本例策略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6489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constexpr auto Status =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QNetworkRequest::HttpStatusCodeAttribute;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QVariant v = r-&gt;attribute(Status);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httpOk = v.isValid() &amp;&amp; v.toInt() == 200;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89120"/>
            <a:ext cx="9717024" cy="1726692"/>
            <a:chOff x="597408" y="4389120"/>
            <a:chExt cx="971702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9061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接上一页同一完成函数。本例下载完整文件，只接受有效状态200。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其他响应和范围下载另定规则，不能把部分响应当作完整文件。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646420"/>
              <a:ext cx="97170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这里检查结束时的响应；默认允许的重定向与属性保存方式见备注。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67074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6.2.3默认NoLessSafeRedirectPolicy；无有效状态时不判成功 · F041、F049、F045 · 17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全部条件满足才提交文件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67575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!canceled &amp;&amp; !writeFailed &amp;&amp; networkOk &amp;&amp; httpOk;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(ok)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ok = file-&gt;commit();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(!ok) { writeFailed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writeError = file-&gt;errorString();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else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file-&gt;cancelWriting();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10006584" cy="888492"/>
            <a:chOff x="597408" y="5265420"/>
            <a:chExt cx="10006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10006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代码延续finishDownload。commit负责最终替换，不能当成普通close。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即使前面均成功，提交仍可能失败；释放file之前保存错误原因。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842101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file由成功打开流程持续持有；非成功路径取消临时写入，随后统一释放 · F049、F055、F056、F057 · 18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未提交时保留原目标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529523" cy="4012692"/>
            <a:chOff x="597408" y="1950720"/>
            <a:chExt cx="8529523" cy="4012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5295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网络错误或HTTP状态不合本例规则：不提交本次临时内容。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75523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写入或commit失败：显示已经保存的本地错误原因。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用户取消：显示已取消，丢弃本次临时内容，保留原目标。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2367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未成功提交的保存对象释放后，临时内容被丢弃。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旧目标仍存在，不能说明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本次下载成功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4940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只有成功路径，才把目标保存为本次可打开的新下载结果。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2124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旧目标保护依赖QSaveFile默认临时写入，未启用直接写入回退 · F055、F057、F049 · 19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用户取消先记录意图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52600"/>
            <a:chOff x="609600" y="18288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280835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(!reply)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canceled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reply-&gt;abort();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46220"/>
            <a:ext cx="9214104" cy="2145792"/>
            <a:chOff x="597408" y="4046220"/>
            <a:chExt cx="921410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9214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abort会使请求结束并发finished，完成槽可能在这个调用中执行。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先写canceled，完成槽才能识别用户取消，跳过提交。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802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保存失败触发的内部abort保留writeFailed，不冒充用户取消。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按钮槽不直接delete响应；abort之后不再访问reply或file。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3453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取消与失败在同一完成函数清理，界面结果由对应标志决定 · F052、F051 · 20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完成后解除当前身份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79564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(ok) lastSuccessPath = outputPath;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disconnect(r, nullptr, this, nullptr);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reply.clear(); file.reset();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r-&gt;deleteLater(); updateUi();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(closeRequested)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QTimer::singleShot(0, this, [this] { close(); });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showResult(ok, canceled, writeFailed,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networkOk, networkError, v);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9732264" cy="888492"/>
            <a:chOff x="597408" y="5265420"/>
            <a:chExt cx="97322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9732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showResult使用保存的结果与错误文字；清理后不再读取r或file。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reply.clear解除观察，deleteLater安排回收；待关闭时排队close。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28411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同一finishDownload的共同尾部；updateUi只同步按钮 · F051、F055、F183、F185 · 21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关闭窗口也要完成取消和清理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88873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(!reply) { event-&gt;accept(); return;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event-&gt;ignore();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(closeRequested)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closeRequested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canceled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reply-&gt;abort();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10235184" cy="1307592"/>
            <a:chOff x="597408" y="4884420"/>
            <a:chExt cx="102351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1023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这是closeEvent(QCloseEvent *event)：活动下载先忽略当前关闭事件。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记录关闭和取消意图后才abort；重复关闭不再次取消，也不接受新下载。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完成函数清空reply后排队再close；第二次事件看到空闲，才accept。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52444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教学版关闭策略 · 不阻塞等待，不用窗口析构代替成功判定 · F052、F051、F055、F057 · 22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下一次下载重新初始化状态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990076" cy="3784092"/>
            <a:chOff x="597408" y="1950720"/>
            <a:chExt cx="8990076" cy="3784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4085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reply非空时先拒绝重复开始，不能先覆盖旧file再检查。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77925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重新确认网络地址与目标，再成功打开新QSaveFile。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发出新请求前，清空取消标志、保存错误和旧打开入口。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89900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记录新reply，注册与它对应的回调，再按当前操作更新按钮。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上一份下载已经结束，不代表新请求自动成功。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本例保持单任务；并行下载需要各自的文件、目标和结果记录。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96975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顺序与前面的完整启动流程一致；关闭请求仍由入口closeRequested保护 · F043、F051、F055 · 23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只打开确认成功的本地文件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8482584" cy="4241292"/>
            <a:chOff x="597408" y="1950720"/>
            <a:chExt cx="84825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提交成功后保存lastSuccessPath。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若用户选中打开文件，就使用这个本次成功的路径。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8482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把本地路径转换为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QUrl::fromLocalFile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再交给QDesktopServices::openUrl，由系统默认应用打开。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4653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打开调用失败，单独提示系统打开问题，不改写下载结果。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网络或保存失败时，不因目标位置仍有旧文件就自动打开它。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722620"/>
              <a:ext cx="84466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HTTP输入URL表示远端资源，不能代替这个本地结果路径。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21451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保留教材打开文件功能，补齐成功提交条件 · F049、F055 · 24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把失败放到对应步骤检验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747760" cy="3784092"/>
            <a:chOff x="597408" y="1950720"/>
            <a:chExt cx="8747760" cy="3784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输入无效：观察请求是否尚未发起，确认提示所指的输入。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目录不可写：观察保存设备打开失败，确认未发出网络请求。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69140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响应失败：记录网络错误与结束时的HTTP状态。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写入或提交失败：检查保存错误、未提交内容和原目标。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关闭窗口：先取消，完成清理后再接受关闭。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教师指定可控实验地址，每次只改变一个条件并记录实际结果。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45017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课堂测试安排，未声称已运行网络或文件实验 · F046、F049、F056、F052 · 25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68516" cy="819150"/>
            <a:chOff x="590550" y="613410"/>
            <a:chExt cx="65685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685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练习1：最后一段放在哪里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872984" cy="1307592"/>
            <a:chOff x="597408" y="1950720"/>
            <a:chExt cx="78729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872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readyRead已保存AB，finished时reply里还有可读的C。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程序没有取消，也没有已记录的保存失败。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完成槽直接释放响应和保存对象，文件结果缺少什么？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924300"/>
            <a:ext cx="10972800" cy="2171700"/>
            <a:chOff x="609600" y="3924300"/>
            <a:chExt cx="10972800" cy="2171700"/>
          </a:xfrm>
        </p:grpSpPr>
        <p:sp>
          <p:nvSpPr>
            <p:cNvPr id="6" name="Rectangle 6"/>
            <p:cNvSpPr/>
            <p:nvPr/>
          </p:nvSpPr>
          <p:spPr>
            <a:xfrm>
              <a:off x="609600" y="392430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6008" y="4084320"/>
              <a:ext cx="7202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缺少C。完成槽先读出剩余字节，并检查这一段写入。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再检查网络与HTTP结果，最后决定commit或取消。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6008" y="5341620"/>
              <a:ext cx="95231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收到finished只说明网络过程结束，不能证明所有字节都已保存。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27806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AB与C为课堂响应片段 · 单击显示完整答案 · F050、F049 · 26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68516" cy="819150"/>
            <a:chOff x="590550" y="613410"/>
            <a:chExt cx="65685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685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练习2：未知长度怎样显示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431024" cy="1307592"/>
            <a:chOff x="597408" y="1950720"/>
            <a:chExt cx="74310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431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downloadProgress给出total=-1，done继续增加。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能否据此计算比例？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可以把两个qint64字节计数直接交给整数进度控件吗？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924300"/>
            <a:ext cx="10972800" cy="2171700"/>
            <a:chOff x="609600" y="3924300"/>
            <a:chExt cx="10972800" cy="2171700"/>
          </a:xfrm>
        </p:grpSpPr>
        <p:sp>
          <p:nvSpPr>
            <p:cNvPr id="6" name="Rectangle 6"/>
            <p:cNvSpPr/>
            <p:nvPr/>
          </p:nvSpPr>
          <p:spPr>
            <a:xfrm>
              <a:off x="609600" y="392430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6008" y="40843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不能。总长度未知，没有可用分母，直接缩窄也会丢失范围。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保留qint64接收量，以字节文字和忙碌状态反馈。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6008" y="5341620"/>
              <a:ext cx="87316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只有total大于0，才限制比例并换算到选定的int控件范围。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4593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未知长度条件推演 · 单击显示完整答案 · F053 · 27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437708" cy="819150"/>
            <a:chOff x="590550" y="613410"/>
            <a:chExt cx="543770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4377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练习3：取消也会完成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071104" cy="1307592"/>
            <a:chOff x="597408" y="1950720"/>
            <a:chExt cx="80711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071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目标位置已经有一份旧文件，用户点取消后收到finished。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取消按钮应先设置哪个标志？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完成槽还能否commit，并按本次下载结果打开文件？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924300"/>
            <a:ext cx="10972800" cy="2171700"/>
            <a:chOff x="609600" y="3924300"/>
            <a:chExt cx="10972800" cy="2171700"/>
          </a:xfrm>
        </p:grpSpPr>
        <p:sp>
          <p:nvSpPr>
            <p:cNvPr id="6" name="Rectangle 6"/>
            <p:cNvSpPr/>
            <p:nvPr/>
          </p:nvSpPr>
          <p:spPr>
            <a:xfrm>
              <a:off x="609600" y="392430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6008" y="4084320"/>
              <a:ext cx="8040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先把canceled置为true，再abort。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完成槽取消临时写入并清理，不commit，不触发本次打开。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6008" y="53416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旧目标保持原样，但它不能冒充本次成功下载的文件。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15594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采用QSaveFile默认临时写入的课堂情境 · 单击显示完整答案 · F052、F057、F055 · 28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完成一份可解释的下载程序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558784" cy="3898392"/>
            <a:chOff x="597408" y="1950720"/>
            <a:chExt cx="8558784" cy="3898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725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确认网络URL与本地目标，分别记录两种输入检查。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观察响应、进度、每段字节写入及结束时的尾部处理。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分别检验成功、网络失败与用户取消，核对最终结果提示。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检查活动身份是否清空，失败时原目标是否得到保护。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从reply结束走到文件成功，必须经过完整的判断链。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下一章继续处理多媒体的异步状态，各类成功条件要分别核对。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80726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保留教材下载、进度与打开功能；QSaveFile和关闭策略为教学修订 · F049、F050、F055、F051 · 29 / 29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5_d_http">
  <a:themeElements>
    <a:clrScheme name="qt6_ch15_d_http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5_d_http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5_d_htt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5_d_http">
  <a:themeElements>
    <a:clrScheme name="qt6_ch15_d_http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5_d_http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5_d_http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2026-10-07T13:03:49Z</dcterms:created>
  <dcterms:modified xsi:type="dcterms:W3CDTF">2026-10-07T13:03:49Z</dcterms:modified>
  <cp:category/>
  <cp:contentStatus/>
</cp:coreProperties>
</file>