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2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  <Relationship Id="rId42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开一首歌曲以后，窗口按钮把操作交给播放器，播放器读取媒体并解码，音频输出负责输出设备与音量。文件路径先转换为URL，成为播放器的来源；设置来源和请求播放以后，时长、状态和错误仍可能陆续到达。本份沿这条路径解释对象，再处理播放列表怎样保存当前曲目的身份。教材基线为Qt六点二点三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根据手中的输入和希望得到的结果选类。已有音频或视频文件交给QMediaPlayer解码播放，短提示音可以交给QSoundEffect。麦克风或摄像头提供采集输入时，用采集会话连接输入与录制器，把采集结果编码成媒体文件；需要自己读取或分析原始字节时，使用QAudioSource与QAudioSink。文件播放、编码录制和原始数据处理的输入输出不同，先完成播放器，再逐步进入后两种任务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QSoundEffect 官方 qdoc 与实现](https://raw.githubusercontent.com/qt/qtmultimedia/v6.2.3/src/multimedia/audio/qsoundeffect.cpp)，[Qt 6.2.3 Changes to Qt Multimedia](https://raw.githubusercontent.com/qt/qtmultimedia/v6.2.3/src/multimedia/doc/src/qt6-changes.qdoc)，[Qt 6.2.3 QAudioSource 官方 qdoc 与实现](https://raw.githubusercontent.com/qt/qtmultimedia/v6.2.3/src/multimedia/audio/qaudiosource.cpp)，[Qt 6.2.3 QAudioSink 官方 qdoc 与实现](https://raw.githubusercontent.com/qt/qtmultimedia/v6.2.3/src/multimedia/audio/qaudiosink.cpp)。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行CMake代码放在已创建app目标之后；app要替换成实际可执行目标名。find_package查找Widgets与Multimedia模块，target_link_libraries把模块的头文件和链接依赖交给该目标；两个include让实现文件能使用播放器和音频输出类。qmake的Qt Widgets工程原有widgets项，再添加multimedia。Qt 6.2.3的Windows、Linux和Apple平台使用不同后端。工程能编译不表示所选文件一定能解码，播放结果仍由后续状态和错误确认。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窗口内的父属关系：播放器和音频输出都以this为父对象，窗口销毁时管理它们的寿命。这个关系不会让播放器自动寻找同级输出。player调用setAudioOutput并传入output，才明确接通音频路径。播放、暂停和停止按钮调用player，音量与静音修改output。成员指针只是让窗口以后能访问这两个对象。视频输出和采集会话也需要分别检查寿命与媒体关联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放在窗口构造函数中，player和output先在类中声明并初始化为空。前两行分别创建对象，this使窗口负责销毁；第三行明确把播放器的音频送给output。0.5f是0到1范围中的教学初始音量，音量滑块也应显示50。Once要求当前来源只播一遍，使本例在自然结束后按列表规则前进；Qt 6.2.3已提供这个循环接口。接着注册结果通知，最后让无媒体时的按钮保持正确状态。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官方头文件](https://raw.githubusercontent.com/qt/qtmultimedia/v6.2.3/src/multimedia/playback/qmediaplayer.h)，[Qt 6.2.3 QAudioOutput 官方 qdoc 与实现](https://raw.githubusercontent.com/qt/qtmultimedia/v6.2.3/src/multimedia/audio/qaudiooutput.cpp)。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先演示一个不带列表的播放器。文件对话框返回本地路径；取消时path为空，return保留原来的来源。fromLocalFile生成本地媒体URL，setSource先停止并重设位置；URL改变时再换源加载，接着play提出播放请求。相同URL不会重新加载或再次发sourceChanged，后续仍处理状态与错误。过滤器不验证文件一定可解码。进入列表版以后先添加带固定ID的条目，再统一playItem；不能直接setSource却保留另一首歌的m_playingId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通知在窗口初始化时注册，不能等到play之后才连接。durationChanged把qint64毫秒交给时长槽，positionChanged把当前位置交给进度槽，metaDataChanged触发重新读取元数据，playbackStateChanged更新播放控制；mediaStatusChanged负责加载与自然结束，错误入口报告失败。setSource返回时这些结果不一定已经到达，时长和元数据分别更新。换源时先清除旧标题、封面与进度提示，再根据新结果显示。不要在GUI线程循环等待非零时长，否则事件无法正常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与实现](https://raw.githubusercontent.com/qt/qtmultimedia/v6.2.3/src/multimedia/playback/qmediaplayer.cpp)，[Qt 6.2.3 QMediaMetaData 官方头文件](https://raw.githubusercontent.com/qt/qtmultimedia/v6.2.3/src/multimedia/qmediametadata.h)。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让学生在同一首歌中观察暂停位置，再直接play继续。Qt 6.2.3的setSource先stop，即使URL相同也先停止并重设到开头；相同URL随后提前返回，不等于重新加载。因此暂停恢复不能无条件调用setSource。手动停止则选择结束当前播放并回到开头。StoppedState没有说明停止原因，自然结束仍由媒体状态EndOfMedia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laybackState说明当前是播放、暂停还是停止，界面据此决定哪些控制可以操作。MediaStatus说明当前媒体的处理阶段，包括加载、缓冲、无效媒体与自然结束。NoMedia或InvalidMedia也可能伴随StoppedState，所以停止本身不能说明一首歌自然播完。EndOfMedia才进入本例的自动下一曲处理，播放状态槽继续更新按钮。教材在停止状态中切曲时需要临时修改loopPlay；把这两类通知的职责分开后，换源、手动停止与自然结束各自有明确入口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每种状态说出允许操作的理由：播放中允许暂停或停止，暂停中允许继续或停止，停止后可重新选择有效曲目开始。列表版本还未播放过第一首时m_playingId为0，只要当前项或第一项有有效URL，播放按钮仍应可用；暂停和停止则依赖当前实际播放状态。删除、清空、换源和加载失败以后都统一重新计算按钮，不能只等playbackStateChanged，因为状态未变化时可能不会有新的通知。本例将媒体状态用于结果提示，播放状态用于控制，不从停止状态自动切曲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th来自有效文件选择，m_nextId是窗口的qint64成员并初始化为0。每次添加先递增编号，Qt::UserRole保存这个非零固定ID，Qt::UserRole+1保存完整QUrl；显示名称仍用fileName。两次添加同一个文件有不同ID，因此能区分两个列表条目。ID不从行号取得，拖动后无需重新编号。addItem之后列表接管项目，item只用于本次添加调用，不保存它的地址作为播放身份。多选添加对每个路径执行同样过程，完成后刷新播放入口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QAbstractItemModel/QAbstractListModel官方实现：setItemData L2104–2117、encodeData/decodeData L2772–2860、dropMimeData L4074–4122](https://raw.githubusercontent.com/qt/qtbase/v6.2.3/src/corelib/itemmodels/qabstractitemmodel.cpp)，[Qt 6.2.3 QListModel官方实现：itemData L244–255、setData L222–227](https://raw.githubusercontent.com/qt/qtbase/v6.2.3/src/widgets/itemviews/qlistwidget.cpp)。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rlOf是MainWindow自定义辅助函数，返回QUrl。item为空时先return一个空URL，下一行不会解引用空指针；有项时从Qt::UserRole+1读取添加时保存的URL。Qt::UserRole现在存固定ID，不能继续从这个角色读取URL。调用者仍要拒绝空URL。空列表没有第0项，即使调用setCurrentRow(0)，currentItem仍可能为空。列表项指针只在当前调用中取得并立即读取，不跨拖动或异步结果保存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这两行放在窗口成员声明中。m_nextId从0开始分配非零编号，m_playingId为0表示没有有效播放身份。假设两首歌的ID为1与2，拖动以后行号可以交换，但ID仍随各自条目数据保留。Qt 6.2.3的InternalMove存在回退到MIME插入与源项删除的路径，列表项地址不能作为跨拖动保证。用户单击另一行只改变选择，不自动改变m_playingId。需要前进、删除或比较时重新查找当前项；查找不到就停止该业务动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与实现](https://raw.githubusercontent.com/qt/qtmultimedia/v6.2.3/src/multimedia/playback/qmediaplayer.cpp)，[Qt 6.2.3 QListView官方实现：dropEvent L916–977](https://raw.githubusercontent.com/qt/qtbase/v6.2.3/src/widgets/itemviews/qlistview.cpp)，[Qt 6.2.3 QAbstractItemModel/QAbstractListModel官方实现：setItemData L2104–2117、encodeData/decodeData L2772–2860、dropMimeData L4074–4122](https://raw.githubusercontent.com/qt/qtbase/v6.2.3/src/corelib/itemmodels/qabstractitemmodel.cpp)，[Qt 6.2.3 QListWidget/QListModel官方实现：index L189–206、insertRows/removeRows L257–291、row L1466–1469](https://raw.githubusercontent.com/qt/qtbase/v6.2.3/src/widgets/itemviews/qlistwidget.cpp)，[Qt 6.2.3 QAbstractItemView官方实现：默认overwrite L105、startDrag L3769–3801、clearOrRemove L4396–4424](https://raw.githubusercontent.com/qt/qtbase/v6.2.3/src/widgets/itemviews/qabstractitemview.cpp)。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layItem与urlOf都是本例的窗口方法，item来自当前列表的即时查找或选择。条目均由添加入口保存非零ID和URL。先保护空项与空URL，再复制ID并同步选中项；setSource和play只使用已取得的URL，不向未来回调保存item地址。setSource先stop并回到开头，即使两项ID不同而URL相同，也按显式选曲从头播放；这个同URL分支不重新加载、不发sourceChanged，也不保证刷新被修改的文件或消除播放错误。自动前进后同步选择，使默认暂停恢复目标仍是当前曲目。状态槽只更新界面，错误另行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位于播放按钮槽。先读取当前选中项；没有选择时尝试第一项，空列表仍会得到空指针，此时return。立即复制该项ID与m_playingId比较，不用历史item地址比较身份。目标ID相同且当前暂停时只play，保留来源与位置；新选曲或停止后的开始走playItem，更新ID、选择和来源。自动前进已经在playItem同步选中项，用户没有另选时可以自然恢复当前曲目。这里不把item保存在成员或未来任务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temForId在窗口类中声明，这是完整的教学辅助函数。id为0表示无播放身份，负数也拒绝；循环只扫描当前列表，读取各项Qt::UserRole中的固定ID。匹配就返回当前这个项目，找不到则返回nullptr，由调用者停止后续读取。调用者取得指针后在当前GUI调用中立即读URL或行号，不把它保存到拖动以后的事件。即使内部移动重建项目，只要条目数据中的ID保留，下一次查找就能取得新的项目地址。教学列表较短，逐项扫描足够解释过程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QAbstractItemModel/QAbstractListModel官方实现：setItemData L2104–2117、encodeData/decodeData L2772–2860、dropMimeData L4074–4122](https://raw.githubusercontent.com/qt/qtbase/v6.2.3/src/corelib/itemmodels/qabstractitemmodel.cpp)，[Qt 6.2.3 QListWidget/QListModel官方实现：index L189–206、insertRows/removeRows L257–291、row L1466–1469](https://raw.githubusercontent.com/qt/qtbase/v6.2.3/src/widgets/itemviews/qlistwidget.cpp)。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在初始化时建立，this作为接收上下文。回调参数status是此次报告的媒体状态；只有EndOfMedia调用advanceItem，加载、换源和无效媒体均不进入这条分支。advanceItem仍要检查列表数量、播放项和循环规则。本例将来源设为Once，完成这一遍播放后再由应用挑选下一项；设成Infinite会重复当前来源，不能照搬本例的自动前进规则。播放状态槽继续更新按钮，错误处理报告失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与实现](https://raw.githubusercontent.com/qt/qtmultimedia/v6.2.3/src/multimedia/playback/qmediaplayer.cpp)，[Qt 6.2.3 QMediaPlayer 官方头文件](https://raw.githubusercontent.com/qt/qtmultimedia/v6.2.3/src/multimedia/playback/qmediaplayer.h)。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advanceItem函数体。loopList是初始化为false的窗口bool成员，列表循环选项改变时更新它。先按播放ID从当前列表查回项目，再取数量；项目不存在或列表为空就return。row来自这次查到的有效项，不依赖拖动前的行号。next等于当前行加1；越过末尾时，非循环列表保持停止，循环列表把next改成0。最后取得目标条目并立即交给playItem，同时更新播放ID、选中项和来源。loopList与播放器setLoops分别管理列表切换和当前来源重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与实现](https://raw.githubusercontent.com/qt/qtmultimedia/v6.2.3/src/multimedia/playback/qmediaplayer.cpp)，[Qt 6.2.3 QListWidget/QListModel官方实现：index L189–206、insertRows/removeRows L257–291、row L1466–1469](https://raw.githubusercontent.com/qt/qtbase/v6.2.3/src/widgets/itemviews/qlistwidget.cpp)。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取当前选中项的固定ID，空选择直接返回。如果它等于m_playingId，本例先把播放ID设成0，再请求stop，使同步通知不再把该歌当作有效自动前进起点。stop之后按保存的ID重新查找，不继续依赖之前的项目地址；项目已经不存在则跳过删除。存在时takeItem把当前行移出列表，delete释放它。删除非播放项不停止当前媒体，后续前进按最新顺序查找。操作完成统一更新按钮和提示，全部在GUI线程执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与实现](https://raw.githubusercontent.com/qt/qtmultimedia/v6.2.3/src/multimedia/playback/qmediaplayer.cpp)，[Qt 6.2.3 QListWidget/QListModel官方实现：index L189–206、insertRows/removeRows L257–291、row L1466–1469](https://raw.githubusercontent.com/qt/qtbase/v6.2.3/src/widgets/itemviews/qlistwidget.cpp)。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三行是清空入口的顺序：先解除播放ID，再stop，最后clear删除全部项目。同步或后续状态处理据此没有有效播放起点，不读取历史列表项。窗口初始化设setDragEnabled(true)，并使用QAbstractItemView::InternalMove进行内部重排。本例沿用QListWidget默认MIME机制，自定义角色中的ID与URL会随条目数据保留；正常移动与回退重建不保证项目地址都保留。自动前进每次调用itemForId。添加歌曲继续递增m_nextId，不用行号或清空后的计数重新编号。清空与拖动结束后刷新按钮，暂停期间添加歌曲也不应无条件重选第一首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与实现](https://raw.githubusercontent.com/qt/qtmultimedia/v6.2.3/src/multimedia/playback/qmediaplayer.cpp)，[Qt 6.2.3 QListWidget/QListModel官方实现：dropEvent L1884–1887、moveRows L298–322](https://raw.githubusercontent.com/qt/qtbase/v6.2.3/src/widgets/itemviews/qlistwidget.cpp)，[Qt 6.2.3 QListView官方实现：dropEvent L916–977](https://raw.githubusercontent.com/qt/qtbase/v6.2.3/src/widgets/itemviews/qlistview.cpp)，[Qt 6.2.3 QAbstractItemModel/QAbstractListModel官方实现：setItemData L2104–2117、encodeData/decodeData L2772–2860、dropMimeData L4074–4122](https://raw.githubusercontent.com/qt/qtbase/v6.2.3/src/corelib/itemmodels/qabstractitemmodel.cpp)，[Qt 6.2.3 QAbstractItemView官方实现：默认overwrite L105、startDrag L3769–3801、clearOrRemove L4396–4424](https://raw.githubusercontent.com/qt/qtbase/v6.2.3/src/widgets/itemviews/qabstractitemview.cpp)。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6.2.3有setLoops，而旧QMediaPlaylist已移出公开API，因此应用仍负责列表选择。setLoops作用于一个来源，loopList作用于来源切换；本例采用Once加可选列表循环。手动前后曲先用itemForId查当前行；没有有效播放ID时，非空列表先播放第一项，空列表直接返回。有起点时计算row减1或加1，再限制在0到count减1。自动前进单独决定末尾是否回第0行。目标项立即交给playItem，不保存旧指针，也不把行号当作固定ID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官方头文件](https://raw.githubusercontent.com/qt/qtmultimedia/v6.2.3/src/multimedia/playback/qmediaplayer.h)。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播放器的duration和position都是qint64毫秒，滑块的范围和值则是int。直接把很长媒体的毫秒数缩窄可能丢失范围，所以本例选择零到一千作为界面刻度。先把位置与时长转成浮点求比例，再乘一千，避免先做大整数乘法；用户定位时把刻度除以一千，再乘当前时长得到毫秒目标。时长为零或未知时没有有效分母，禁用比例定位。时间标签仍显示原始毫秒换算出的真实时间；滑块精度约为全时长的千分之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官方头文件](https://raw.githubusercontent.com/qt/qtmultimedia/v6.2.3/src/multimedia/playback/qmediaplayer.h)，[Qt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段位于positionChanged对应的槽，position是qint64毫秒参数。滑块初始化为0到1000，并预先连接显示反馈与用户释放入口。正在拖动时return，不让播放反馈抢走滑块；时长无效时return，避免除以零。其余情况先转成double求比例，再换成整数刻度。QSignalBlocker在局部作用域阻止本次setValue产生反向反馈，qBound把显示值限制在0到1000。离开作用域后恢复原有信号状态，时间标签仍可显示真实毫秒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官方头文件](https://raw.githubusercontent.com/qt/qtmultimedia/v6.2.3/src/multimedia/playback/qmediaplayer.h)，[Qt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段连接到sliderReleased。先取当前时长，再同时检查可定位条件和正时长；任何一个不满足就结束请求。滑块值除以1000.0得到浮点比例，乘以时长得到qint64毫秒目标，qBound限制目标不越过文件范围，最后setPosition提出定位。初始化和媒体变化时也要按isSeekable与时长控制滑块可用性。请求后由positionChanged显示实际位置，不能把计算出的目标当作后端已经到达。此入口用于鼠标拖动释放；键盘定位若需要另行提供，应明确连接对应的用户操作信号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官方头文件](https://raw.githubusercontent.com/qt/qtmultimedia/v6.2.3/src/multimedia/playback/qmediaplayer.h)，[Qt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实现文件中的辅助函数。qMax先把负值按本例显示策略归零，整数除以1000丢弃不足一秒的部分；再用除以60取得分钟、对60取余取得秒。第二次arg要求秒至少两位，使用十进制并用字符0补齐，所以65000毫秒先变成65秒，最后显示1:05。分钟允许超过59；若课程需要小时，应另选显示格式。未知时长可以显示占位符，避免学生把0:00理解成已确认的零长度文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官方头文件](https://raw.githubusercontent.com/qt/qtmultimedia/v6.2.3/src/multimedia/playback/qmediaplayer.h)。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段在metaDataChanged对应的处理入口重新读取当前媒体。metaData返回这一轮元数据，Title通过stringValue读取文字；ThumbnailImage通过value得到QVariant，下一页按QImage转换。标题为空时使用当前来源的文件名，封面缺少时清除旧图，防止新曲目继续显示上一首信息。Author等键可能存字符串列表，应按键的实际类型处理。Windows六点二点三的元数据能力受本地文件条件限制；不能承诺网络来源提供相同信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QMediaMetaData 官方头文件](https://raw.githubusercontent.com/qt/qtmultimedia/v6.2.3/src/multimedia/qmediametadata.h)，[Qt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ver来自当前这轮元数据。value&lt;QImage&gt;尝试取得图像；QVariant无效或得到的图像为空时清除labPic并return，旧封面因此不会残留。有效时把QImage转成QPixmap交给标签。标题等文字应在这一图片分支之前更新，避免缺少封面时连标题也被提前返回跳过。缩放只改变显示，按标签可用尺寸保持比例；窗口变化后可重新生成显示图。QPixmap和标签更新放在GUI线程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QMediaMetaData 官方头文件](https://raw.githubusercontent.com/qt/qtmultimedia/v6.2.3/src/multimedia/qmediametadata.h)，[Qt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行属于音量槽，value来自零到一百的滑块，除以100.0f得到零到一的浮点音量。第二行属于静音按钮槽，它读取现有isMuted并切换布尔状态，调音量时不必执行它。静音保留原来的音量，解除以后仍使用这个值。图标按最终静音状态更新，可以连接静音状态变化通知，以覆盖程序修改状态的情况。初始化时滑块与output音量保持一致。数值是线性的，实际听感不一定按同样比例改变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QAudioOutput 官方 qdoc 与实现](https://raw.githubusercontent.com/qt/qtmultimedia/v6.2.3/src/multimedia/audio/qaudiooutput.cpp)。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setPlaybackRate的一倍请求正常速度，再把倍速控件的值传给播放器，并保留回到一倍的入口。实际效果取决于媒体和后端，用课堂可播放样本观察，不能承诺每种文件都支持任意倍率。播放失败时显示播放器错误并保留来源，按文件内容、解码能力和输出设备逐项排查。StoppedState不能独自说明是用户主动停止，也不能当作播放成功；反复点击不会替代失败原因的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ffect在类中保存为成员指针，这四行位于窗口初始化。new创建持久对象并交给窗口管理寿命；setSource使用qrc资源URL，要求click.wav实际加入资源。setLoopCount(1)让一次请求只播一遍，setVolume(0.5f)设置初始音量，按钮槽以后只调用effect-&gt;play。初始化时先连接加载状态，再设置来源，以便观察Loading、Ready或Error。教材的栈上局部对象仅用于示意接口，若放进按钮函数并立即返回，对象会在加载或播放结束前销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QSoundEffect 官方 qdoc 与实现](https://raw.githubusercontent.com/qt/qtmultimedia/v6.2.3/src/multimedia/audio/qsoundeffect.cpp)。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时把statusChanged连接到音效状态处理，在setSource之后也读取当前status确定初始界面。Loading表示准备中，Ready后允许需要该音效的操作，Error则显示来源或设备问题。教师可以把资源路径写错一次，让学生比较Ready和Error。播放按键只提出请求，不能用点击次数推断声音一定发出。是否禁用依赖音效的操作属于应用策略；音效失败不应无条件阻止其他业务，快门声也不能代替照片保存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QSoundEffect 官方 qdoc 与实现](https://raw.githubusercontent.com/qt/qtmultimedia/v6.2.3/src/multimedia/audio/qsoundeffect.cpp)。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判断三个停止原因。按停止、设置来源和播放失败均可能使播放器停止，因此播放状态槽不能据此推断一首歌自然播完。单击显示答案，再指出自动前进使用的媒体状态EndOfMedia；本例当前来源设为Once，进入结束处理后还要用m_playingId查回当前项。如果项目不存在，就没有有效起点，不继续读取行号。播放状态槽继续负责按钮，使操作许可与切曲原因分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QMediaPlayer 官方 qdoc 与实现](https://raw.githubusercontent.com/qt/qtmultimedia/v6.2.3/src/multimedia/playback/qmediaplayer.cpp)，[Qt 6.2.3 QMediaPlayer 官方头文件](https://raw.githubusercontent.com/qt/qtmultimedia/v6.2.3/src/multimedia/playback/qmediaplayer.h)。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分别说出行号与地址可能怎样变化。Qt六点二点三的InternalMove通常可以移动模型行，但也存在回退到MIME插入与源项删除的路径；这个路径会重建项目。因此不能把row(旧指针)当作有效性检查，它也会访问该项目。单击显示答案，沿自定义角色中的ID、itemForId的扫描、当前有效项目和新行号依次解释。默认QListWidget的条目数据会保留自定义角色，本例ID不重用；若清空列表，先把m_playingId设为零，查找不到就停止业务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QListWidget/QListModel官方实现：dropEvent L1884–1887、moveRows L298–322](https://raw.githubusercontent.com/qt/qtbase/v6.2.3/src/widgets/itemviews/qlistwidget.cpp)，[Qt 6.2.3 QListView官方实现：dropEvent L916–977](https://raw.githubusercontent.com/qt/qtbase/v6.2.3/src/widgets/itemviews/qlistview.cpp)，[Qt 6.2.3 QAbstractItemModel/QAbstractListModel官方实现：setItemData L2104–2117、encodeData/decodeData L2772–2860、dropMimeData L4074–4122](https://raw.githubusercontent.com/qt/qtbase/v6.2.3/src/corelib/itemmodels/qabstractitemmodel.cpp)，[Qt 6.2.3 QAbstractItemView官方实现：默认overwrite L105、startDrag L3769–3801、clearOrRemove L4396–4424](https://raw.githubusercontent.com/qt/qtbase/v6.2.3/src/widgets/itemviews/qabstractitemview.cpp)。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指出setLoops的调用对象是player，参数作用于当前source，播放器并不知道应用的整个QListWidget顺序。单击显示答案，说明Infinite重复当前媒体，不能照搬Once条件下的EndOfMedia自动前进规则。本例让当前来源播放一遍，再由advanceItem取得下一项；越过最后一行时，loopList决定结束还是把next改成零。三首歌只是课堂情境，ID与URL仍按添加入口保存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与实现](https://raw.githubusercontent.com/qt/qtmultimedia/v6.2.3/src/multimedia/playback/qmediaplayer.cpp)，[Qt 6.2.3 QMediaPlayer 官方头文件](https://raw.githubusercontent.com/qt/qtmultimedia/v6.2.3/src/multimedia/playback/qmediaplayer.h)。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五项依次演示，每次只改变一个条件。先添加两首有效歌曲，观察URL、固定ID、时长和封面；暂停后恢复，检查位置。自动前进后再暂停恢复，核对默认目标是否仍是当前曲目；随后主动另选一行，比较选中ID与播放ID。内部拖动以后按ID重新找当前条目，核对下一曲依据新的行号，解释为什么不保存旧地址；删除与清空后检查播放ID、按钮和旧信息。最后用错误文件或缺失音效定位失败入口。请学生沿URL、player、output和结果通知复述路径，再把输入换成下一份的麦克风采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本页依据教材第16章的16.1 多媒体模块功能概述；16.2 播放音频讲解。接口行为同时核对了[Qt 6.2.3 Changes to Qt Multimedia](https://raw.githubusercontent.com/qt/qtmultimedia/v6.2.3/src/multimedia/doc/src/qt6-changes.qdoc)，[Qt 6.2.3 QMediaPlayer 官方 qdoc 与实现](https://raw.githubusercontent.com/qt/qtmultimedia/v6.2.3/src/multimedia/playback/qmediaplayer.cpp)，[Qt 6.2.3 QSoundEffect 官方 qdoc 与实现](https://raw.githubusercontent.com/qt/qtmultimedia/v6.2.3/src/multimedia/audio/qsoundeffect.cpp)，[Qt 6.2.3 QListView官方实现：dropEvent L916–977](https://raw.githubusercontent.com/qt/qtbase/v6.2.3/src/widgets/itemviews/qlistview.cpp)，[Qt 6.2.3 QListWidget/QListModel官方实现：index L189–206、insertRows/removeRows L257–291、row L1466–1469](https://raw.githubusercontent.com/qt/qtbase/v6.2.3/src/widgets/itemviews/qlistwidget.cpp)。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6_a_playe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6_a_playe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333500"/>
            <a:ext cx="3848100" cy="2076450"/>
            <a:chOff x="590550" y="1333500"/>
            <a:chExt cx="3848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333500"/>
              <a:ext cx="3848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多媒体对象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与音频播放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3899535"/>
            <a:ext cx="6933438" cy="1759077"/>
            <a:chOff x="595884" y="3899535"/>
            <a:chExt cx="6933438" cy="17590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3899535"/>
              <a:ext cx="69334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打开一首歌曲后，哪些对象共同完成播放？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47701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从文件URL跟到播放器，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再观察音频输出、播放状态和界面变化。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03504" y="6404610"/>
            <a:ext cx="569648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第16章 多媒体 · 16.1与16.2 · Qt 6.2.3基线 · F060、F061 · 01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先按输入和输出选择类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194243" cy="4241292"/>
            <a:chOff x="597408" y="1950720"/>
            <a:chExt cx="8194243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32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QMediaPlayer读取已有媒体，播放音频或视频。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4178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QSoundEffect适合提示音等短音效。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采集会话与录制器接收麦克风或摄像头输入，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把采集结果编码并保存为媒体文件。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884420"/>
              <a:ext cx="81942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QAudioSource与QAudioSink让程序接触原始音频字节。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先把音频播放器做完整，再进入录制与原始数据。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6383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按任务整理对象职责 · 教材16.1 · F070、F080、F094、F098 · 02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本份使用的模块与版本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2356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find_package(Qt6 REQUIRED COMPONENTS Widgets Multimedia)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target_link_libraries(app PRIVATE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Qt6::Widgets Qt6::Multimedia)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&lt;QMediaPlayer&gt;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&lt;QAudioOutput&gt;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9162288" cy="1574292"/>
            <a:chOff x="597408" y="4541520"/>
            <a:chExt cx="9162288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91622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app换成已创建的目标名；qmake项目添加QT += multimedia。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84728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6.2.3的Windows后端使用WMF，其他版本需重新确认。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模块能编译，还要根据运行环境检查文件能否解码和播放。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74906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Widgets工程添加Multimedia依赖 · Qt 6.2.3固定版本 · F058 · 03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父对象与媒体连接分别建立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49353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窗口this：管理这两个对象的寿命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838200" y="2667000"/>
              <a:ext cx="4191000" cy="14859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7162800" y="2667000"/>
              <a:ext cx="4191000" cy="14859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048250" y="3409950"/>
              <a:ext cx="20955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54608" y="2846070"/>
              <a:ext cx="3712464" cy="1193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700"/>
                </a:lnSpc>
              </a:pP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QMediaPlayer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QMediaPlayer(this)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379208" y="2846070"/>
              <a:ext cx="3712464" cy="11932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700"/>
                </a:lnSpc>
              </a:pP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QAudioOutput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QAudioOutput(this)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134356" y="2910840"/>
              <a:ext cx="18992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setAudioOutput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846320"/>
            <a:ext cx="8406384" cy="1345692"/>
            <a:chOff x="597408" y="4846320"/>
            <a:chExt cx="8406384" cy="13456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8463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共同父对象只安排销毁；player-&gt;setAudioOutput(output)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另行建立音频关联，只创建同级对象还没有接通音频。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722620"/>
              <a:ext cx="764926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界面按钮调用player；音量与静音设置交给output。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96981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包含关系表示父属，连接线表示媒体关联；两种职责分开观察 · F060 · 04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创建播放器并连接输出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4486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 = new QMediaPlayer(this);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output = new QAudioOutput(this);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player-&gt;setAudioOutput(output);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output-&gt;setVolume(0.5f);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player-&gt;setLoops(QMediaPlayer::Once);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8499348" cy="1574292"/>
            <a:chOff x="597408" y="4541520"/>
            <a:chExt cx="8499348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2954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放在窗口构造函数中；player与output是窗口成员指针。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72938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0.5f是初始音量；0到100的音量滑块同时显示50。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4993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Once让当前来源只播一遍，下一项由应用的列表规则选择。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9513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6.2.3已提供setLoops · 初始化后先注册结果通知，再开放播放入口 · F060、F066、F069 · 05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12459" cy="819150"/>
            <a:chOff x="590550" y="613410"/>
            <a:chExt cx="611245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1245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从本地路径生成媒体URL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2356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path = QFileDialog::getOpenFileName(this);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QUrl url = QUrl::fromLocalFile(path);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player-&gt;setSource(url);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player-&gt;play();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8856574" cy="1574292"/>
            <a:chOff x="597408" y="4541520"/>
            <a:chExt cx="8856574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先演示单文件播放；取消对话框时，保留当前来源。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87980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fromLocalFile把路径转换为本地URL，play提出播放请求。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856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列表版本要先保存条目的ID与URL，再统一从playItem播放。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1085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文件选择不保证可解码；同URL的setSource也先停止，但不重新加载 · F061、F205 · 06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换源之后等待哪些结果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412480" cy="4241292"/>
            <a:chOff x="597408" y="1950720"/>
            <a:chExt cx="8412480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955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来源URL改变时，旧媒体停止，并开始加载新的媒体。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9307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durationChanged通知可用时长的变化。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2332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metaDataChanged通知标题、封面等元数据变化。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84124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mediaStatusChanged报告加载、结束或无效媒体等状态。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629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错误处理显示实际原因，不能沿用上一首的成功提示。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setSource返回后继续处理事件，由结果通知更新界面。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6486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初始化时先连接通知，换源时清除旧信息；不在GUI线程循环等待加载 · F061、F067、F068 · 07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播放、暂停与停止的含义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858963" cy="4241292"/>
            <a:chOff x="597408" y="1950720"/>
            <a:chExt cx="7858963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6138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play()请求开始或恢复当前媒体播放。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453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pause()暂停，保留当前播放位置。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9368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stop()停止，并将播放位置重设到开头。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324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从PausedState恢复时，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直接调用play()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恢复入口不调用setSource，避免先停止并重设位置。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7858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即使URL相同，Qt 6.2.3的setSource也先执行停止。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5900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现场比较暂停恢复与重新选曲的位置变化 · F061、F062、F205 · 08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播放状态与媒体状态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257800" cy="2819400"/>
            <a:chOff x="609600" y="1828800"/>
            <a:chExt cx="5257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57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3545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PlaybackState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827020"/>
              <a:ext cx="41696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显示播放、暂停和停止。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用于判断当前允许哪些操作。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StoppedState说明当前停止，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但没有说明停止原因。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2819400"/>
            <a:chOff x="6248400" y="1828800"/>
            <a:chExt cx="5334000" cy="28194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19991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MediaStatus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827020"/>
              <a:ext cx="459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报告加载、缓冲和无效等状态。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EndOfMedia表示自然播到结尾。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它提供自动前进所需的结束原因。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846320"/>
            <a:ext cx="7855001" cy="1307592"/>
            <a:chOff x="597408" y="4846320"/>
            <a:chExt cx="7855001" cy="1307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46320"/>
              <a:ext cx="78550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NoMedia或InvalidMedia也可能伴随StoppedState。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5684520"/>
              <a:ext cx="76471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播放状态槽更新按钮；自动下一曲检查EndOfMedia。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3504" y="6404610"/>
            <a:ext cx="472988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先区分状态的含义，再选择业务入口 · F062、F063 · 09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按实际状态更新按钮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8424672" cy="4088892"/>
            <a:chOff x="597408" y="1950720"/>
            <a:chExt cx="8424672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0846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PlayingState：允许暂停和停止。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49069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PausedState：允许恢复和停止。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72633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StoppedState：目标条目有有效URL时允许开始。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空列表禁用播放；无当前媒体时禁用暂停。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状态槽更新按钮，不在这里自动选择下一曲。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删除或清空后也主动刷新按钮，不能只等待状态再次变化。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9915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还没播放过时，只要目标项有效也允许开始；选中项与播放身份分开 · F062、F063 · 10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769608" cy="819150"/>
            <a:chOff x="590550" y="613410"/>
            <a:chExt cx="676960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7696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列表保存固定ID和完整URL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67575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QFileInfo info(path);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new QListWidgetItem(info.fileName());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item-&gt;setData(Qt::UserRole, ++m_nextId);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item-&gt;setData(Qt::UserRole + 1, QUrl::fromLocalFile(path));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ui-&gt;listWidget-&gt;addItem(item);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9294693" cy="1574292"/>
            <a:chOff x="597408" y="4541520"/>
            <a:chExt cx="9294693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9169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显示名称用fileName；Qt::UserRole保存本次添加的固定ID。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92946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Qt::UserRole + 1保存完整URL，播放器从这个位置读取媒体。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78262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m_nextId从0递增；同一文件重复添加也取得不同ID。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7208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条目加入后由列表管理；不把地址保存为跨事件播放身份 · F059、F194、F197 · 11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读取列表项前保护空项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9423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QUrl MainWindow::urlOf(QListWidgetItem *item) const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(!item) return 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item-&gt;data(Qt::UserRole + 1).value&lt;QUrl&gt;();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389120"/>
            <a:ext cx="8658758" cy="1726692"/>
            <a:chOff x="597408" y="4389120"/>
            <a:chExt cx="8658758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86587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这是窗口自定义的urlOf：空项返回空URL，不解引用item。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79163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空列表没有第0项，setCurrentRow(0)不会创建项目。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0448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选择后仍检查currentItem；播放入口也要拒绝空URL。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4950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角色保持一致：UserRole是ID，UserRole + 1是URL · F059 · 12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783885" cy="819150"/>
            <a:chOff x="590550" y="613410"/>
            <a:chExt cx="578388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7838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用固定ID保存播放身份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33950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m_nextId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m_playingId = 0;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550920"/>
            <a:ext cx="8421624" cy="2564892"/>
            <a:chOff x="597408" y="3550920"/>
            <a:chExt cx="8421624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50920"/>
              <a:ext cx="8421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m_nextId为每次添加分配新ID；m_playingId记录实际媒体。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选中行只用于界面操作，0表示没有有效播放身份。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693920"/>
              <a:ext cx="618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拖动会改变行号，也可能重建项对象。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原来的item指针可能失效，不能继续读取它。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77480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按播放ID重新查找当前条目，然后读取URL或新行号。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37798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ID保存在条目数据中；下页统一选曲，再给出完整查找函数 · F059、F063、F193–F197 · 13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统一从一个入口播放列表项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23569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MainWindow::playItem(QListWidgetItem *item)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QUrl url = urlOf(item);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(url.isEmpty())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m_playingId = item-&gt;data(Qt::UserRole).toLongLong();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ui-&gt;listWidget-&gt;setCurrentItem(item);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player-&gt;setSource(url);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player-&gt;play();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482584" cy="888492"/>
            <a:chOff x="597408" y="5265420"/>
            <a:chExt cx="8482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482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先复制ID和URL，并同步选择；明确选曲时从头提出播放请求。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item只在当前调用中使用，不把这个地址保存给未来回调。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4871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条目由统一添加入口生成；同URL换项也先停止，但不承诺重新加载 · F059、F061、F205 · 14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播放按钮怎样恢复暂停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38238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ui-&gt;listWidget-&gt;currentItem();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(!item) item = ui-&gt;listWidget-&gt;item(0);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id = item-&gt;data(Qt::UserRole).toLongLong();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(id == m_playingId &amp;&amp;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player-&gt;playbackState() == QMediaPlayer::PausedState)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player-&gt;play();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playItem(item);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7857744" cy="888492"/>
            <a:chOff x="597408" y="5265420"/>
            <a:chExt cx="78577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没有选择时尝试第0项；仍为空就返回，避免读取空指针。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同ID且暂停时只play；新选曲或停止后开始走playItem。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17925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比较立即复制的ID；自动前进也同步选中项，使默认恢复目标保持一致 · F059、F062 · 15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783885" cy="819150"/>
            <a:chOff x="590550" y="613410"/>
            <a:chExt cx="578388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7838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按固定ID查找当前条目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90900"/>
            <a:chOff x="609600" y="1828800"/>
            <a:chExt cx="10972800" cy="3390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90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96912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QListWidgetItem *MainWindow::itemForId(qint64 id) const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(id &lt;= 0) return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row = 0; row &lt; ui-&gt;listWidget-&gt;count(); ++row)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auto *item = ui-&gt;listWidget-&gt;item(row);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(item-&gt;data(Qt::UserRole).toLongLong() == id)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return item;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543544" cy="888492"/>
            <a:chOff x="597408" y="5265420"/>
            <a:chExt cx="8543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543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扫描当前列表的ID；找到就返回当前项，找不到返回nullptr。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保存ID；返回的指针只供本次调用立即读取，不跨拖动保留。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93028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完整的窗口辅助函数；默认条目数据保留ID，调用者继续保护空项 · F059、F194、F195、F197 · 16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用自然结束通知进入下一曲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64895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connect(player, &amp;QMediaPlayer::mediaStatusChanged,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[this](QMediaPlayer::MediaStatus status)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(status == QMediaPlayer::EndOfMedia)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advanceItem();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9559442" cy="1574292"/>
            <a:chOff x="597408" y="4541520"/>
            <a:chExt cx="9559442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73502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初始化时连接；仅EndOfMedia进入advanceItem。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95594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advanceItem检查列表、播放身份和循环规则，再调用playItem。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76693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换源或手动停止不会仅因StoppedState触发下一曲。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7364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本例当前来源为Once；播放状态槽继续只更新按钮 · F063、F066 · 17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自动前进保护列表和身份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08901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itemForId(m_playingId);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count = ui-&gt;listWidget-&gt;count();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 || count == 0)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row = ui-&gt;listWidget-&gt;row(item);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(row &lt; 0)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next = row + 1;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(next &gt;= count) { if (!loopList) return; next = 0;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playItem(ui-&gt;listWidget-&gt;item(next));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65420"/>
            <a:ext cx="8909304" cy="888492"/>
            <a:chOff x="597408" y="5265420"/>
            <a:chExt cx="89093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8909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这是advanceItem函数体：按ID查回有效项，再取得现在的行号。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越过末尾时，非循环保持停止；loopList为true才回第0项。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4547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loopList是窗口bool成员，初值false；选曲同步ID、来源和选择 · F059、F063、F195 · 18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删除正在播放项的顺序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2624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ui-&gt;listWidget-&gt;currentItem();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id = item-&gt;data(Qt::UserRole).toLongLong();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(id == m_playingId) { m_playingId = 0; player-&gt;stop();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 = itemForId(id);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(item)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delete ui-&gt;listWidget-&gt;takeItem(ui-&gt;listWidget-&gt;row(item));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51120"/>
            <a:ext cx="8406384" cy="888492"/>
            <a:chOff x="597408" y="5151120"/>
            <a:chExt cx="8406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选中ID是播放ID时，先解除身份再stop；随后按ID重新查项。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删除其他项保留当前媒体；删除后刷新按钮和列表提示。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79697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takeItem移出项目，delete释放它；同步通知后不继续使用历史项目指针 · F059、F062、F195 · 19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清空与拖动后的播放规则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354177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m_playingId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player-&gt;stop();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ui-&gt;listWidget-&gt;clear();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46220"/>
            <a:ext cx="7400544" cy="2145792"/>
            <a:chOff x="597408" y="4046220"/>
            <a:chExt cx="740054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内部拖动可能重建项对象，旧item指针不能继续使用。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固定ID保存在条目数据中，不随行号变化。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65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前进时按ID查回当前项，再读取它的新行号。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重新添加继续分配新ID，不沿用清空前的播放身份。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82896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沿用QListWidget默认InternalMove与条目数据机制；清空后刷新界面 · F059、F062、F192–F197 · 20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当前媒体循环与列表循环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9481185" cy="4088892"/>
            <a:chOff x="597408" y="1950720"/>
            <a:chExt cx="9481185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665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setLoops(Once)让当前媒体播放一次。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94811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setLoops(Infinite)持续重复当前source，不负责选择下一首。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71262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loopList决定最后一项结束后，是否回到第0项。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78309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手动前后曲先按播放ID查回当前项，再取得当前行号。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本例手动到边界时停在首尾，自动列表循环才回到首项。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两种循环同时开启时，要确认当前来源何时还能结束并前进。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3826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本例采用Once加可选列表循环；手动无起点时先保护空列表 · F059、F066 · 21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时长、位置与界面刻度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283245" cy="4241292"/>
            <a:chOff x="597408" y="1950720"/>
            <a:chExt cx="8283245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1646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duration与position都是qint64，单位是毫秒。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2832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QSlider的范围和值是int，不能把原始毫秒无条件缩窄。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3746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本例把滑块设为0到1000，时间标签保留真实时间。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888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已知时长时，先用position除以duration得到浮点比例，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再乘1000得到显示刻度；用户定位时进行反向换算。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时长为0或未知时，禁用比例定位，避免无效除法。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43574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课堂刻度0到1000；播放器单位仍为毫秒，显示精度约为全时长的千分之一 · F064、F065 · 22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更新进度时阻止反向反馈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52906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(ui-&gt;sliderPosition-&gt;isSliderDown())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duration = player-&gt;duration();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(duration &lt;= 0)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value = int(double(position) / duration * 1000);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QSignalBlocker blocker(ui-&gt;sliderPosition);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ui-&gt;sliderPosition-&gt;setValue(qBound(0, value, 1000));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9064752" cy="1307592"/>
            <a:chOff x="597408" y="4884420"/>
            <a:chExt cx="9064752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0647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这是positionChanged槽，position是收到的qint64毫秒值。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拖动时保留用户滑块；时长有效时，换算并限制显示刻度。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8174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局部QSignalBlocker阻止setValue再次触发反向定位。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9511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滑块先设0到1000；离开作用域恢复原信号状态，时间标签另行更新 · F064、F065 · 23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用户释放滑块后提交定位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52906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duration = player-&gt;duration();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(!player-&gt;isSeekable() || duration &lt;= 0)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double ratio = ui-&gt;sliderPosition-&gt;value() / 1000.0;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target = qint64(ratio * duration);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player-&gt;setPosition(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qBound(qint64(0), target, duration));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9187891" cy="1307592"/>
            <a:chOff x="597408" y="4884420"/>
            <a:chExt cx="9187891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76916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用于sliderReleased；显示更新不会触发这个入口。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媒体可定位且时长有效时，才把用户刻度换成毫秒目标。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91878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setPosition提出请求；后续positionChanged显示实际位置。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3145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本入口面向拖动释放；按媒体条件更新滑块可用性，键盘定位需另设入口 · F064、F065 · 24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把时间转换成分钟和秒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2356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timeText(qint64 ms)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qint64 sec = qMax(qint64(0), ms) / 1000;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QStringLiteral("%1:%2")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.arg(sec / 60).arg(sec % 60, 2, 10, QChar('0'));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7972349" cy="1574292"/>
            <a:chOff x="597408" y="4541520"/>
            <a:chExt cx="7972349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78431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毫秒先转成整秒；除以60得到分钟，对60取余得到秒。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79723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例：65000毫秒得到65秒，显示1:05；两位秒用0补齐。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位置和时长标签分别转换；未知时长可显示占位符。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4286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本例负值按0显示，分钟可超过59；小时格式另行选择 · F064 · 25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按元数据类型读取信息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11580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QMediaMetaData meta = player-&gt;metaData();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title = meta.stringValue(QMediaMetaData::Title);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QVariant cover =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meta.value(QMediaMetaData::ThumbnailImage);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389120"/>
            <a:ext cx="9686544" cy="1726692"/>
            <a:chOff x="597408" y="4389120"/>
            <a:chExt cx="968654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96865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文字用stringValue；封面先取QVariant，下一页按QImage读取。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标题为空时可用来源文件名；封面无效时清除上一首的图片。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78456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6.2.3不能承诺网络来源也提供同样元数据。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39577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在metaDataChanged入口重新读取；各键值按实际类型处理 · F067、F068 · 26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显示封面前检查图像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20890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QImage image = cover.value&lt;QImage&gt;();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(!cover.isValid() || image.isNull())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ui-&gt;labPic-&gt;clear();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ui-&gt;labPic-&gt;setPixmap(QPixmap::fromImage(image));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8424672" cy="1307592"/>
            <a:chOff x="597408" y="4884420"/>
            <a:chExt cx="8424672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0208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cover来自当前元数据；无效或图像为空就清除旧封面。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0732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有效图像转成QPixmap显示，需要缩放时保持图像比例。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标题先更新，再处理图片分支，避免缺少封面时跳过标题。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4512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图像适配标签的可用尺寸；QPixmap与界面更新留在GUI线程 · F067、F068 · 27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音量与静音分别设置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4486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output-&gt;setVolume(value / 100.0f);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output-&gt;setMuted(!output-&gt;isMuted());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550920"/>
            <a:ext cx="8521598" cy="2526792"/>
            <a:chOff x="597408" y="3550920"/>
            <a:chExt cx="8521598" cy="2526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50920"/>
              <a:ext cx="7110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两行分别用于音量槽和静音按钮槽。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value来自0到100的滑块，浮点除法得到0.0到1.0。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770120"/>
              <a:ext cx="80631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静音不改写保存的音量，图标按最终isMuted状态更新。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08320"/>
              <a:ext cx="85215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volume是线性数值，人的音量听感不一定按同样比例变化。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8082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初始化时让滑块与输出音量一致；程序修改静音也更新图标 · F069 · 28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倍速与播放失败的观察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253984" cy="4241292"/>
            <a:chOff x="597408" y="1950720"/>
            <a:chExt cx="82539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667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setPlaybackRate(1.0)请求正常速度。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0893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倍速控件的值交给setPlaybackRate，允许恢复到1.0。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不同媒体和后端的实际效果，要用课堂样本现场观察。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无法播放时显示播放器错误，保留文件来源便于排查。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检查文件、解码能力和输出设备，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不要只反复点击播放，把停止状态当作成功或用户主动停止。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0439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请求数值与播放结果分开观察；不承诺所有媒体支持任意倍率 · F058、F061、F062 · 29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短音效使用持久对象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4091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effect = new QSoundEffect(this);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effect-&gt;setSource(QUrl(QStringLiteral("qrc:/sound/click.wav")));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effect-&gt;setLoopCount(1);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effect-&gt;setVolume(0.5f);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389120"/>
            <a:ext cx="9743237" cy="1726692"/>
            <a:chOff x="597408" y="4389120"/>
            <a:chExt cx="9743237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95554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effect是窗口成员；初始化时创建并设置来源，按钮只调用play。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9743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click.wav加入对应的Qt资源路径；先连接状态通知，再设置来源。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9393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对象持续存在，异步加载和后续播放才能继续，多次点击可复用。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61598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按钮槽里的局部栈对象可能在加载或播放结束前销毁；下一页检查结果 · F070 · 30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音效加载结果也要检查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521598" cy="4241292"/>
            <a:chOff x="597408" y="1950720"/>
            <a:chExt cx="8521598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092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Loading期间，音效还在准备。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4461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Ready以后，允许依赖该音效的操作。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0616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Error时，检查资源路径、文件内容和设备条件。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85215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重复播放复用同一个effect对象，并观察加载与播放结果。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点击只提出播放请求，不能证明声音已经正常发出。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提示音失败也不自动说明其他业务失败。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94766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连接statusChanged并读取初始status；课堂可改变资源路径比较Ready与Error · F070、F071 · 31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68516" cy="819150"/>
            <a:chOff x="590550" y="613410"/>
            <a:chExt cx="65685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685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练习1：停止以后能否切歌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998464" cy="1307592"/>
            <a:chOff x="597408" y="1950720"/>
            <a:chExt cx="5998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998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用户按停止后，播放器进入StoppedState。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此时能否直接选择下一首？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如果停止是因为换源或播放错误呢？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74820"/>
            <a:ext cx="6455664" cy="1726692"/>
            <a:chOff x="597408" y="4274820"/>
            <a:chExt cx="645566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74820"/>
              <a:ext cx="64556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不能。StoppedState只说明现在停止，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手动停止、换源和错误都可能产生这个状态。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自动前进只从EndOfMedia进入；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再按播放ID查回有效项目，找不到就停止前进。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91972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单击显示完整答案；当前来源为Once，再由应用选择下一项 · F062、F063、F066 · 32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33920" cy="819150"/>
            <a:chOff x="590550" y="613410"/>
            <a:chExt cx="71339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339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练习2：拖动以后怎样找曲目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95744" cy="888492"/>
            <a:chOff x="597408" y="1950720"/>
            <a:chExt cx="70957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95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保存了正在播放项的item指针，随后发生内部拖动。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处理下一曲时，能否直接用这个旧指针查询row？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74820"/>
            <a:ext cx="7263384" cy="1726692"/>
            <a:chOff x="597408" y="4274820"/>
            <a:chExt cx="726338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74820"/>
              <a:ext cx="7263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不能保证。内部移动可能重建项目并删除旧项。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itemForId按保存的固定ID查找当前项目。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查到以后才读取它的新行号；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找不到就停止前进，不能用row(旧指针)验证有效性。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46541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单击显示完整答案；默认条目数据保留ID，项目地址可能变化 · F192–F197 · 33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003112" cy="819150"/>
            <a:chOff x="590550" y="613410"/>
            <a:chExt cx="60031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0031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练习3：循环重复哪一层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973824" cy="888492"/>
            <a:chOff x="597408" y="1950720"/>
            <a:chExt cx="69738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73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情景：列表有三首歌，把setLoops设为Infinite。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播放器会依次重复整个列表吗？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74820"/>
            <a:ext cx="6638544" cy="1726692"/>
            <a:chOff x="597408" y="4274820"/>
            <a:chExt cx="663854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74820"/>
              <a:ext cx="6638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Infinite重复当前source，不替应用选择歌曲。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本例使用Once，一遍结束后进入advanceItem。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是否从末项回到首项，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由loopList与当前列表共同决定。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3977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情景数据：三首歌曲是课堂示例；单击显示完整答案 · F059、F063、F066 · 34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课堂演示把播放过程检查完整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339584" cy="4241292"/>
            <a:chOff x="597408" y="1950720"/>
            <a:chExt cx="73395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添加两首歌曲，观察来源、时长与封面变化。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暂停后恢复，确认保留当前播放位置。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5385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拖动或另选一行，核对播放ID与下一曲起点。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删除或清空列表，检查播放身份、按钮和旧信息。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用错误文件或缺失音效观察失败提示。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文件播放过程明确后，下一份把输入换成麦克风录音。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91427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课堂演示依次改变一个条件；沿URL、player、output与结果通知复述过程 · F059、F060、F062、F063、F071 · 35 / 35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6_a_player">
  <a:themeElements>
    <a:clrScheme name="qt6_ch16_a_play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6_a_play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6_a_play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6_a_player">
  <a:themeElements>
    <a:clrScheme name="qt6_ch16_a_play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6_a_play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6_a_play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2026-10-07T13:32:09Z</dcterms:created>
  <dcterms:modified xsi:type="dcterms:W3CDTF">2026-10-07T13:32:09Z</dcterms:modified>
  <cp:category/>
  <cp:contentStatus/>
</cp:coreProperties>
</file>