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  <Relationship Id="rId46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本份按Qt 6.2.3讲解，Windows后端细节另行标明；代码是教学片段，尚未编译或实机验证。高层录制器把采集结果编码进媒体文件，本份让程序直接取得PCM字节。字节本身没有说明采样率、通道数或样本类型，程序先保存这些条件，才知道怎样画图、计算时长和回放。后面的图表只显示最近一段，文件仍可保存整次采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把低层原始采集解释成高层录制器自动保存的一种后缀。原始路径需要应用管理数据解释和设备寿命。语音分析或信号处理需要样本值，才有理由承担这些工作；普通音乐文件录制可以继续使用上一份的方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Changes to Qt Multimedia](https://raw.githubusercontent.com/qt/qtmultimedia/v6.2.3/src/multimedia/doc/src/qt6-changes.qdoc)，[Qt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板书写左0、右0、左1、右1，圈出左0与右0组成第0帧，左1与右1组成第1帧。这里有4个通道样本、2帧；双声道并不会把采样率翻倍。采样率16000Hz表示每秒16000帧，每帧再包含两个通道各一个样本。接下来还需要知道样本类型，才能计算这些帧占多少字节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教材把Unknown与UInt8都显示为1字节，需要明确纠正。相同4字节宽度并不表示Int32和Float可以按同一数值方式读取，后面的波形处理必须保留类型。不要仅把这些枚举背成0到4的下拉框编号。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官方头文件](https://raw.githubusercontent.com/qt/qtmultimedia/v6.2.3/src/multimedia/audio/qaudioformat.h)，[Qt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单位：通道数乘每样本字节数得到字节/帧；再乘帧/秒得到字节/秒。公式计算未压缩PCM数据，不包括文件头，也不能用它预测压缩文件大小。双声道Int16的一帧占4字节；块末尾若剩2字节，可能已有一个完整通道样本，仍缺同一帧的另一通道。不足一帧的尾部先保留，不能当作完整音频帧，到下一块补齐后再解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是课堂计算，不代表麦克风接受这两种组合。让学生分别把通道数和每样本字节数代入。码率单位bit/s与这里byte/s要分开，若换成比特数再乘8。采样率改变也会参与数据量，但本页只改变通道和类型，避免混淆原因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官方头文件](https://raw.githubusercontent.com/qt/qtmultimedia/v6.2.3/src/multimedia/audio/qaudioformat.h)，[Qt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可以画两帧共8字节的排列，指出样本占两个字节。Qt6.2.3的QAudioFormat使用主机字节序，外部文件若不同，需要先转换。直接对char逐字节画图只适用于后面的单声道UInt8限定例子，不是通用解码方法。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Int8示例把每个char转换为quint8，避免char为有符号类型时把128至255解释成负数。Int16、Int32和Float要按各自类型读取；多字节样本用安全字节复制并处理字节序，不能假定任意字节地址都满足类型对齐。纵轴本页表示采样值，没有计算功率或声压。后面的逐字节代码只用于单声道UInt8，其余格式先保存原字节，扩展解析器另行实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ormatSnapshot是随录制文件保存的QAudioFormat值，recordedPath指向同一次录制。回放时两者一起取出，避免用户改了界面选项以后用另一套帧宽或播放速率读旧文件。跨进程回放还要把格式描述写入旁边的元数据文件，或实现带格式头的容器。外部raw需要提供真实字节序等信息；把.raw改成.wav不会自动生成WAV文件头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编号和成员属于教学应用，需要在类中声明。sessionId初值为0，captureActive与cleanupPending初值为false；每次新建采集会话先递增编号，把它传给TMyDevice保存到m_id，再连接通知并start。GUI同时检查编号和captureActive，停止时先关闭本次显示接收。formatSnapshot与recordedPath描述保存文件；另存sessionFormat描述当前采集，即使本次只画图、不保存，也不能借用旧文件的格式解释新块。清理期间禁止再次启动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Windows QAudioSource 后端实现](https://raw.githubusercontent.com/qt/qtmultimedia/v6.2.3/src/multimedia/platform/windows/audio/qwindowsaudiosource.cpp)。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设备可以变化，当前会话保存实际设备选择。首选格式不是随意修改后也必定支持的保证。显示参数时使用各属性读取，不直接依赖采样类型枚举等于下拉框索引。教材构造函数中OCR丢失的点号应整理为device.preferredFormat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QMediaDevices 官方头文件](https://raw.githubusercontent.com/qt/qtmultimedia/v6.2.3/src/multimedia/qmediadevices.h)，[Qt 6.2.3 QAudioDevice 官方头文件](https://raw.githubusercontent.com/qt/qtmultimedia/v6.2.3/src/multimedia/audio/qaudiodevice.h)。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inRate、spinChannels和comboSampleType是教学UI名称。初始化列表时把SampleFormat枚举放入用户数据；读取前确认有有效当前项，数据类型也正确。前两行分别读取采样率和通道数，后面取出样本类型，合成完整format。此时只完成参数构造，下一页还要检查基本有效性和所选设备支持。多通道的ChannelConfig属于进一步的格式配置，本份简化波形只处理单声道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提是device已经通过isNull检查。format.isValid要求正的采样率、正的通道数和已知样本类型；device.isFormatSupported再判断这个完整组合能否由所选输入设备使用。某个数值在最小值、最大值之间，并不保证与其他参数组合后受支持。showMessage是窗口提示辅助方法。每次开始都检查当前设备和当前参数，不沿用上一次测试按钮的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QAudioDevice 官方头文件](https://raw.githubusercontent.com/qt/qtmultimedia/v6.2.3/src/multimedia/audio/qaudiodevice.h)，[Qt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数据方向写成QAudioSource采集→外部QIODevice::write。带参数的start使用已经成功打开的可写设备；无参数start返回内部设备，让应用读取。两种形式不能同时假装使用同一数据通道。本份采用外部设备，先用成员QFile理解寿命，随后改为自定义TMyDevice。外部设备从start到采集器停止访问期间都必须存在，QObject父属不会自动管理这个访问条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行设置并打开成员captureFile，失败就提示file.errorString并取消启动。新建audioSource之前已检查设备和完整格式；新建后先配置缓冲并接好状态通知，再执行最后一行start。这里省略的接线将在第18页补齐，默认直接连接不适合回调内清理。formatSnapshot和recordedPath只是本次准备记录，recordValid先置false，实际写入异常或失败的会话不能用于成功回放。Qt 6.2.3 Windows写文件失败不一定另发stateChanged，不能只靠状态槽发现保存错误；后面的自定义设备要补显式写入失败通知。本页是基础路径，换成TMyDevice以后使用另一条start路径，不同时启动两个接收设备。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setBufferSize放在第15页对象创建以后、start以前，单位为字节。启动以后读取bufferSize，才能知道后端采用的值。一次writeData的size来自实际交付的数据块，不保证等于请求缓冲容量；缓冲大小只是一种请求。采样格式改变后，同样字节容量对应的帧数和时长也改变。显示窗口的limit是另一项应用配置，不能拿请求缓冲值当作数组永不越界的证明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行在audioSource仍为当前有效对象时读取。除以1e6进行浮点换算，避免先整除丢失小数。processedUSecs描述处理过的音频时长，elapsedUSecs还包含空闲或挂起的经过时间；暂停以后两者可以不同。磁盘保存要检查实际写入结果，扬声器完成播放也不能从processedUSecs推出。演示时分别标出单位和名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、格式和可写I/O准备好以后，在start前接stateChanged，并显式使用Qt::QueuedConnection。捕获本次QPointer&lt;QAudioSource&gt;；槽执行时确认指针仍有效、仍等于当前audioSource，且信号携带的状态仍等于source-&gt;state()，再读取当前error。队列可以避开后端发信号的调用栈，期间状态仍会改变，所以身份与状态检查都需要。Qt 6.2.3 Windows Source在发ActiveState以后还会继续访问内部waveBlocks，直接槽中stop或delete可能破坏这些资源。错误进入延后清理，具体编号规则见第29页；stop前先保存错误信息。自定义设备还要单独报告写入失败，Windows Source的写入错误分支不保证发stateChanged。本页状态通知不能覆盖所有保存失败。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 官方头文件](https://raw.githubusercontent.com/qt/qtmultimedia/v6.2.3/src/multimedia/audio/qaudio.h)，[Qt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与实现](https://raw.githubusercontent.com/qt/qtmultimedia/v6.2.3/src/multimedia/audio/qaudiosink.cpp)，[Qt 6.2.3 Windows QWindowsAudioSource官方实现：stop L286–293、close L377–399、read L450–566](https://raw.githubusercontent.com/qt/qtmultimedia/v6.2.3/src/multimedia/platform/windows/audio/qwindowsaudiosource.cpp)，[Qt 6.2.3 QObject官方qdoc与实现：析构说明 L969–991、deleteLater L2272–2307](https://raw.githubusercontent.com/qt/qtbase/v6.2.3/src/corelib/kernel/qobject.cpp)。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MyDevice继承QIODevice；带信号时声明Q_OBJECT。只写设备的readData返回-1并说明不支持读取，writeData接收采集字节。保存开关m_save和显示开关drawEnabled独立保存，开启采集前确定。第21页片段把拥有字节的块交给窗口；窗口第23页还要检查drawEnabled及canDraw，才更新图表。图表删除旧点不会删除已经写入文件的数据。保存失败须显式通知窗口，不能让绘图成功掩盖文件失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QIODevice 官方 qdoc 与实现](https://raw.githubusercontent.com/qt/qtbase/v6.2.3/src/corelib/io/qiodevice.cpp)，[Qt 6.2.3 Windows QAudioSource 后端实现](https://raw.githubusercontent.com/qt/qtmultimedia/v6.2.3/src/multimedia/platform/windows/audio/qwindowsaudiosource.cpp)。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这是启用文件保存时的函数体，函数返回bool。name已经过路径和覆盖策略检查，m_save及m_id也在启动前设置。文件open失败时应先把m_file.errorString保存到设备错误文字，再return false；调用者从设备的errorString读取本次失败原因。本设备open失败则关闭已打开文件，返回失败。调用者收到false就提示并取消start。未启用保存时仅打开TMyDevice，同样检查返回值，不能留下一个实际未打开的输出设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这是qint64 TMyDevice::writeData(const char *data, qint64 size)函数体。类声明Q_OBJECT、bool m_writeFailed=false，以及void writeFailed(quint64 id, QString message)和blockReady信号。每次openDAQ前清零m_writeFailed，保存本轮m_id。保存时n是文件实际写入量，不保存时接收size；n&lt;size就记录失败并发送自定义消息，不保证后端补齐尾部。n&lt;0留下错误并返回负数，其余只复制n字节并返回n，零字节块由GUI忽略。窗口显式排队接收writeFailed，核对会话和活动身份，记录保存无效，空错误文字补‘文件未完整写入’，再请求延后清理。不能在writeData里stop或删除音频对象。窗口停止前还读取writeFailed标记，避免尚未交付的错误消息被遗漏；访问器由本例实现。曲线收到数据不证明文件有效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QIODevice 官方 qdoc 与实现](https://raw.githubusercontent.com/qt/qtbase/v6.2.3/src/corelib/io/qiodevice.cpp)，[Qt 6.2.3 Windows QAudioSource 后端实现](https://raw.githubusercontent.com/qt/qtmultimedia/v6.2.3/src/multimedia/platform/windows/audio/qwindowsaudiosource.cpp)。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这里只核查了Qt 6.2.3 Windows实现：底层通知先排队到后端对象，再由它调用外部设备write。对象创建在哪个线程、后端怎样派发，决定这次调用的执行线程，因此不能把教材例子概括成writeData必定在任意后台线程。教学窗口与图表属于GUI线程，数据以副本通过GUI接收上下文排队交给它。TMyDevice和文件的操作、关闭与销毁在其归属线程安排；本课没有验证其他平台和后续Qt版本的具体调度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Windows QAudioSource 后端实现](https://raw.githubusercontent.com/qt/qtmultimedia/v6.2.3/src/multimedia/platform/windows/audio/qwindowsaudiosource.cpp)。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放在start之前。this是GUI接收上下文，槽接收quint64和QByteArray值；字节副本随队列消息保留，原回调的缓冲已经失效也不会悬空。槽依次检查id==sessionId、captureActive、drawEnabled和canDraw，再按sessionFormat解释块；空块直接返回。停止时先把captureActive置false，旧消息即使编号相同也不能再加入点。disconnect不保证撤销已经排队的调用。保存失败用另一个writeFailed信号显式排队，匹配编号后标记recordValid=false，保存错误，再进入第29页清理。不要让绘图槽兼任文件保存成功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Windows QAudioSource 后端实现](https://raw.githubusercontent.com/qt/qtmultimedia/v6.2.3/src/multimedia/platform/windows/audio/qwindowsaudiosource.cpp)，[Qt 6.2.3 QObject官方实现：连接说明 L2734–2746、doActivate L3854–3935](https://raw.githubusercontent.com/qt/qtbase/v6.2.3/src/corelib/kernel/qobject.cpp)。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ormat在本页指当前采集开始时保存的sessionFormat，包括只显示、不保存文件的会话；旧文件的formatSnapshot不能代替它。单声道且UInt8时一帧只有一个1字节样本，块字节数才等于帧数，逐字节转quint8得到0至255的采样值。其他组合关闭这个简化绘图功能，原字节保存仍可进行。还要检查显示开关drawEnabled。Charts模块、lineSeries和坐标轴已按第12章建立，实际更新由GUI槽完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官方头文件](https://raw.githubusercontent.com/qt/qtmultimedia/v6.2.3/src/multimedia/audio/qaudioformat.h)，[Qt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定位为doc:cf422c2/tier:standard/page:575；定点原页显示括号完整，解析缺括号属于OCR问题。本页核对的是实际容量逻辑：旧点8000尚未满10000，追加3000仍会得到11000。若新块本身大于10000，也不能靠删除一点旧数据解决。reserve只预留存储空间，append仍增加元素数量。修正必须在任意块长下都保留最新的最多limit个点，下一页给出便于推演的做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在类中声明QList&lt;quint8&gt; m_recent；limit使用有符号qsizetype并要求大于0，避免无符号减法把负数变成巨大正数。GUI收到有效块后按顺序追加，再用当前size减limit得到超额数量；只有excess&gt;0才从头删除这些最旧样本。例如旧8000加新3000，删1000后留下最新10000。新块20000也只留下最后limit个样本。追加过程中列表可以暂时大于limit，这段代码只保证完成处理后的数量；需要严格控制瞬时内存时可先截取新块尾部。新会话开始清空m_recent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官方头文件](https://raw.githubusercontent.com/qt/qtmultimedia/v6.2.3/src/multimedia/audio/qaudioformat.h)，[Qt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_recent只保存最近窗口的样本值。遍历时按0至size-1重新生成x，因此删除头部后横坐标连续；reserve只减少扩容，数量限制由上一页完成。lineSeries必须已建立，replace在GUI线程一次替换整段点。这里的x是当前显示窗口中的相对帧索引，若除以采样率，得到相对于窗口左端的秒数。要显示从录制开始的绝对时间，还须保存累计帧数并加上窗口起点，不能把滚动窗口每次归零的索引直接标成整次录制时间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新块接到待处理缓冲，再用bytesPerFrame取完整帧部分，尾部留到下一块。双声道Int16剩2字节时可能是完整左样本，但尚缺右样本，所以仍不能交给按完整帧工作的解析器。每帧根据类型、主机与文件字节序、通道顺序读取；显示哪一个通道也要确定。安全字节复制避免未对齐强转。保存仍可原样写入全部字节，完整帧限制针对解析。停止时若最终还有残缺帧，应报告数据不完整，不假装已经解析成功。本份没有实现通用多格式解析器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入口先拒绝cleanupPending，确认当前会话并保存音频错误和设备writeFailed标记，再执行本页函数体。类声明quint64 cleanupId=0；audioSource、myDevice初值为空，captureActive、cleanupPending初值为false，包含QPointer和QTimer。captureActive=false先拒绝旧显示；保存旧两对象为QPointer后清空活动成员，状态通知也不再匹配。清理任务另用job与cleanupId比较，不能拿已经清空的audioSource再与source比。整个stop、close与释放排到后续事件循环，避开Windows Source发Active后仍访问waveBlocks的栈。零毫秒不承诺与其他事件固定先后；这里所需条件是当前调用返回。清理期间禁用再次开始，this和GUI事件循环保持存在，关闭先ignore等清理，不开嵌套事件循环。下一页展开辅助方法的动作，避免只留下一个函数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Windows QAudioSource 后端实现](https://raw.githubusercontent.com/qt/qtmultimedia/v6.2.3/src/multimedia/platform/windows/audio/qwindowsaudiosource.cpp)，[Qt 6.2.3 QObject官方qdoc与实现：析构说明 L969–991、deleteLater L2272–2307](https://raw.githubusercontent.com/qt/qtbase/v6.2.3/src/corelib/kernel/qobject.cpp)。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这是finishCaptureCleanup的函数体；参数为QPointer&lt;QAudioSource&gt; source与QPointer&lt;TMyDevice&gt; io，调用前job已核对。先stop让采集器结束访问，再调用本例bool closeDAQ。这个辅助方法在设备所属GUI线程结束写入，保存模式检查QFile::flush返回值及文件错误，关闭内部文件与自定义设备，并返回综合结果；未保存模式只关闭自定义设备。停止入口在清空活动成员以前保存本轮是否启用保存、设备写入失败标记、已记录采集错误、路径和sessionFormat，因此此处无需解引用空成员。closed为false时短路，recordValid=false；否则调用本例verifyRawRecord。该方法先要求本轮启用保存且没有采集、写入或关闭错误，再以保存的路径重新打开实际raw文件。检查读取是否报错、内容是否非空，字节数是否为有效bytesPerFrame的整倍数；任一条件不满足返回false，成功才建立recordedPath与formatSnapshot的同一文件配对。这里给出raw可读和完整帧资格，尚未要求先播放听音，也不保证录对全部内容。纯显示会话返回false，不产生可回放记录。deleteLater安排释放，stop和close已先结束访问。最后cleanupPending=false并刷新控制；若closing则再次关闭窗口，不再启动采集。事件循环结束前完成这些操作。两辅助方法由教学应用实现，本页未给出它们的完整代码，也未声称已编译或实机验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QIODevice 官方 qdoc 与实现](https://raw.githubusercontent.com/qt/qtbase/v6.2.3/src/corelib/io/qiodevice.cpp)，[Qt 6.2.3 Windows QWindowsAudioSource官方实现：stop L286–293、close L377–399、read L450–566](https://raw.githubusercontent.com/qt/qtmultimedia/v6.2.3/src/multimedia/platform/windows/audio/qwindowsaudiosource.cpp)，[Qt 6.2.3 QObject官方qdoc与实现：析构说明 L969–991、deleteLater L2272–2307](https://raw.githubusercontent.com/qt/qtbase/v6.2.3/src/corelib/kernel/qobject.cpp)。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放入口先要求没有活动采集、没有待清理会话，并且recordValid为真。recordedPath与formatSnapshot来自同一个有效保存记录；先检查format.isValid，再检查有效输出设备和它对完整格式的支持。默认输出设备可能不同于录制输入，两边分别检查。启动新回放前也应禁止重复启动或先完成旧播放清理。跨进程时从保存的元数据取格式；外部raw字节序不匹配需要实际转换字节，修改枚举不会转换原数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QAudioDevice 官方头文件](https://raw.githubusercontent.com/qt/qtmultimedia/v6.2.3/src/multimedia/audio/qaudiodevice.h)，[Qt 6.2.3 QAudioFormat 官方 qdoc 与实现](https://raw.githubusercontent.com/qt/qtmultimedia/v6.2.3/src/multimedia/audio/qaudioformat.cpp)，[Qt 6.2.3 QAudioSink 官方 qdoc 与实现](https://raw.githubusercontent.com/qt/qtmultimedia/v6.2.3/src/multimedia/audio/qaudiosink.cpp)。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inkFile是成员QFile，存活并保持ReadOnly直到当前audioSink停止访问。前两行失败时提示真实文件错误；output和format已经通过上一页检查。新建sink后在start以前连接状态，推荐独立wireSinkState辅助方法，使用Qt::QueuedConnection并捕获本次QPointer&lt;QAudioSink&gt;。槽核对当前成员身份和当前状态，再读取error；Qt 6.2.3 Windows先发stateChanged后改errorState，默认同线程直接槽可能读到旧error。已有队列消息不会因disconnect就必然取消。开始请求失败或后来发生错误，先保存错误再安排统一清理，不在后端发信号栈中删除对象。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与实现](https://raw.githubusercontent.com/qt/qtmultimedia/v6.2.3/src/multimedia/audio/qaudiosink.cpp)，[Qt 6.2.3 Windows QWindowsAudioSink官方实现：deviceStateChange L136–157](https://raw.githubusercontent.com/qt/qtmultimedia/v6.2.3/src/multimedia/platform/windows/audio/qwindowsaudiosink.cpp)，[Qt 6.2.3 QObject官方qdoc与实现：析构说明 L969–991、deleteLater L2272–2307](https://raw.githubusercontent.com/qt/qtbase/v6.2.3/src/corelib/kernel/qobject.cpp)。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wireSinkState中在start以前建立的连接。sink保存本次QPointer，this是GUI接收上下文。显式Queued让后端当前发射栈返回以后处理；队列等待期间状态可能再变，所以仍检查对象存在、成员身份相同和当前state匹配，再读取当前error。showSinkState(QAudio::State,QAudio::Error)由窗口实现，显示结果，按下一页核对文件尾和有限完成条件。disconnect并不撤回已排队通知，旧对象已解除活动成员就会被拒绝。停止前保留错误，清理也不在后端通知栈中直接销毁。排队读取是对本版错误更新时序的安排，不证明所有平台声音已经播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Windows QWindowsAudioSink官方实现：deviceStateChange L136–157](https://raw.githubusercontent.com/qt/qtmultimedia/v6.2.3/src/multimedia/platform/windows/audio/qwindowsaudiosink.cpp)，[Qt 6.2.3 QObject官方qdoc与实现：析构说明 L969–991、deleteLater L2272–2307](https://raw.githubusercontent.com/qt/qtbase/v6.2.3/src/corelib/kernel/qobject.cpp)。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前面的连接已经排队读取当前错误。固定Qt 6.2.3 Windows正常读到QFile尾部也可最终进入IdleState并报告UnderrunError；这个错误名本身不能区分正常文件耗尽和异常缺数。在排队槽里核对当前sink及其当前状态，再检查sinkFile.isOpen、atEnd和error；文件已打开且到尾、当前Idle、错误为NoError或Underrun时，可显示“文件数据耗尽，输出进入空闲”。未打开的QIODevice也可能atEnd==true，所以不能省略isOpen。仍为Active时不按文件尾立即stop，后端可能还有已交付数据。Windows会参考设备padding，但查询失败也按零处理；processedUSecs不是硬件播放位置，因此上述结果仍不能保证每个声音都成功播出。公开接口没有独立drain或成功finished信号，stop会关闭输出而不保证排空。用户停止属于中止回放；自然文件耗尽的清理放在符合条件后进行，并保存清理前错误。其他平台需要另核实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QAudioSink 官方 qdoc 与实现](https://raw.githubusercontent.com/qt/qtmultimedia/v6.2.3/src/multimedia/audio/qaudiosink.cpp)，[Qt 6.2.3 QIODevice官方qdoc与实现：atEnd L921–943](https://raw.githubusercontent.com/qt/qtbase/v6.2.3/src/corelib/io/qiodevice.cpp)，[Qt 6.2.3 QAudio官方qdoc：Error L58–66、State L68–80](https://raw.githubusercontent.com/qt/qtmultimedia/v6.2.3/src/multimedia/audio/qaudio.cpp)，[Qt 6.2.3 Windows QWindowsAudioSink官方实现：padding L88–95、remainingPlayTimeUs L130–134、pullSource L170–195](https://raw.githubusercontent.com/qt/qtmultimedia/v6.2.3/src/multimedia/platform/windows/audio/qwindowsaudiosink.cpp)，[Qt 6.2.3 Windows QWindowsAudioSink官方私有头文件：stop L99–104](https://raw.githubusercontent.com/qt/qtmultimedia/v6.2.3/src/multimedia/platform/windows/audio/qwindowsaudiosink_p.h)，[Qt 6.2.3 QAudioSink官方公开头文件：类接口与信号 L59–101](https://raw.githubusercontent.com/qt/qtmultimedia/v6.2.3/src/multimedia/audio/qaudiosink.h)。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reset表示丢弃或重置音频处理状态，不能解释成把文件内容改成0。Qt 6.2.3 Windows QAudioSource的reset先stop并重置处理计数；原录制文件不会被清零。suspend与resume用于挂起和继续，具体结果仍检查状态和错误。QAudioSink无参数start取得的内部写入设备，在stop或开启新流后不能继续使用旧指针；这一条只针对该内部设备，不能移作所有外部QIODevice的删除规则。外部文件的寿命仍由应用按访问关系管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QAudioSink 官方 qdoc 与实现](https://raw.githubusercontent.com/qt/qtmultimedia/v6.2.3/src/multimedia/audio/qaudiosink.cpp)，[Qt 6.2.3 Windows QAudioSource 后端实现](https://raw.githubusercontent.com/qt/qtmultimedia/v6.2.3/src/multimedia/platform/windows/audio/qwindowsaudiosource.cpp)。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先区分通道样本与帧，Int16两字节乘两个通道得到四字节每帧。100字节除以四得到25帧。单击显示整个原因，继续问剩2字节是否完整：一个通道样本可能完整，双声道帧仍缺另一通道。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与实现](https://raw.githubusercontent.com/qt/qtmultimedia/v6.2.3/src/multimedia/audio/qaudioformat.cpp)，[Qt 6.2.3 QAudioFormat 官方头文件](https://raw.githubusercontent.com/qt/qtmultimedia/v6.2.3/src/multimedia/audio/qaudioformat.h)。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10000是应用窗口容量的课堂设定。先让学生计算8000加3000，再单击显示删除方向与数量。reserve不改变append语义；完成更新后size不超过limit是算法保证，追加期间可能暂时超过，不能把它说成严格瞬时内存上限。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QAudioSource 官方 qdoc 与实现](https://raw.githubusercontent.com/qt/qtmultimedia/v6.2.3/src/multimedia/audio/qaudiosource.cpp)。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说出通道数、样本类型与采样率改变了什么。raw字节没有这份UI格式描述，旧文件与formatSnapshot必须配对。单击显示答案后，说明修改格式枚举不会转换样本、字节序或重采样。输出设备还要独立检查对这份格式的支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QAudioFormat 官方 qdoc 与实现](https://raw.githubusercontent.com/qt/qtmultimedia/v6.2.3/src/multimedia/audio/qaudioformat.cpp)。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是教师现场实验安排，代码尚未编译或实机运行。先计算真实格式的帧宽和每秒数据量，再观察实际块长；文件错误用显式通知记录，不能只看曲线有没有动。推演旧8000加新3000、新块大于容量两个例子。停止时先关闭本次显示接收，再完成延后清理；回放独立检查输出格式。按文件耗尽判断页区分“文件数据耗尽、输出进入空闲”、异常缺数和用户中止，不宣称公开接口能证明所有声音均已播出。还需现场检查文件不可写、输出不支持、重复停止和清理期间再开始。多通道扩展另补完整帧、类型、通道和字节序解析。下一份转向视频输出、摄像头预览与拍照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本页依据教材第16章的16.4 采集和播放原始音频数据（16.4.1至16.4.4）讲解。接口行为同时核对了[Qt 6.2.3 QAudioDevice 官方头文件](https://raw.githubusercontent.com/qt/qtmultimedia/v6.2.3/src/multimedia/audio/qaudiodevice.h)，[Qt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6_c_pcm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6_c_pcm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409700"/>
            <a:ext cx="5503050" cy="2522601"/>
            <a:chOff x="590550" y="1409700"/>
            <a:chExt cx="5503050" cy="2522601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09700"/>
              <a:ext cx="43434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原始PCM采集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显示与回放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5884" y="3404235"/>
              <a:ext cx="54977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第16章 多媒体 · 16.4 原始音频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71035"/>
            <a:ext cx="8023860" cy="1339977"/>
            <a:chOff x="595884" y="4471035"/>
            <a:chExt cx="8023860" cy="13399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4471035"/>
              <a:ext cx="80238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同一段原始字节，为什么必须配合音频格式解释？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53416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先分清采样点和帧，再跟踪采集、显示与回放。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3896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《Qt 6 C++ 开发指南》16.4 · Qt 6.2.3 · F086、F089、F094、F098 · 01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两种录音方法处理不同任务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5423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QMediaRecorder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746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把采集结果编码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并输出为媒体文件。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21869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QAudioSource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74620"/>
              <a:ext cx="2965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把原始字节交给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应用提供的I/O设备。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84320"/>
            <a:ext cx="8101584" cy="1917192"/>
            <a:chOff x="597408" y="4084320"/>
            <a:chExt cx="8101584" cy="19171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843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程序保存原始字节，也可以读取、计算或显示采样值。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770120"/>
              <a:ext cx="62718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QAudioSink按给定格式输出这些PCM字节。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5321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本例的文件保存与波形显示，是同一采集块的两种用途。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91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需要自行分析采样值时，再选择原始音频路径 · F080、F094、F098 · 02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一帧包含同一时刻的全部通道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4636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第0帧：同一时刻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827020"/>
              <a:ext cx="525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493008" y="2827020"/>
              <a:ext cx="525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右0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9" name="Rectangle 9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64808" y="1988820"/>
              <a:ext cx="24636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第1帧：下一时刻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64808" y="2827020"/>
              <a:ext cx="525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131808" y="2827020"/>
              <a:ext cx="525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084320"/>
            <a:ext cx="7339584" cy="2107692"/>
            <a:chOff x="597408" y="4084320"/>
            <a:chExt cx="7339584" cy="21076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0843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双声道每帧有两个样本；单声道每帧有一个样本。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5034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通道数改变每帧样本数，采样率统计每秒的帧数。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图中共有4个通道样本、2帧。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还需知道每个样本的类型，才能计算它们占多少字节。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45683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通道数增加不会把采样率自动翻倍 · F086、F089 · 03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样本类型决定每样本字节数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20384" cy="4241292"/>
            <a:chOff x="597408" y="1950720"/>
            <a:chExt cx="61203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2012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UInt8：无符号8位，1字节。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3705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Int16：有符号16位，2字节。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3705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Int32：有符号32位，4字节。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0084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Float：浮点样本，4字节。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Unknown的bytesPerSample为0。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格式没有有效样本类型，不能开始有效采集。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08817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纠正教材对Unknown字节数的说明；Int32与Float宽度相同，数值解释不同 · F087、F088、F091 · 04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从帧数计算字节数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034784" cy="4241292"/>
            <a:chOff x="597408" y="1950720"/>
            <a:chExt cx="70347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9368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每帧字节数 = 通道数 × 每样本字节数。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2907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一段字节数 = 帧数 × 每帧字节数。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6138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每秒字节数 = 采样率 × 每帧字节数。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已知格式后，字节数除以帧宽，得到完整帧数。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不足一帧的尾部先保留，与下一块拼接。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它可能已有完整通道样本，仍不能当作完整音频帧。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3255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这里计算未压缩PCM字节，不包含文件头，也不预测压缩文件大小 · F086、F087、F089 · 05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同样采样率的数据量比较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37345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16000Hz · 单声道UInt8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74620"/>
              <a:ext cx="470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每帧：1 × 1 = 1字节。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每秒：16000 × 1 = 16000字节。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37261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16000Hz · 双声道Int16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74620"/>
              <a:ext cx="470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每帧：2 × 2 = 4字节。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每秒：16000 × 4 = 64000字节。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84320"/>
            <a:ext cx="9057589" cy="1917192"/>
            <a:chOff x="597408" y="4084320"/>
            <a:chExt cx="9057589" cy="19171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84320"/>
              <a:ext cx="79561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采样率相同，第二种格式每帧的字节数是第一种的4倍。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770120"/>
              <a:ext cx="76331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同样录制一秒，第二种格式的原始数据量也就是4倍。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532120"/>
              <a:ext cx="90575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16000Hz没有独自确定每秒多少字节；通道与类型也参与计算。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71903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课堂计算情境，未声称当前设备支持这两种格式 · 字节换成比特再乘8 · F087、F089 · 06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12459" cy="819150"/>
            <a:chOff x="590550" y="613410"/>
            <a:chExt cx="611245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1245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多通道PCM按帧交错排列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19952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第0帧：4字节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82702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左0：2字节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493008" y="282702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右0：2字节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9" name="Rectangle 9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64808" y="1988820"/>
              <a:ext cx="19952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第1帧：4字节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64808" y="282702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左1：2字节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131808" y="2827020"/>
              <a:ext cx="16721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右1：2字节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084320"/>
            <a:ext cx="8341766" cy="1917192"/>
            <a:chOff x="597408" y="4084320"/>
            <a:chExt cx="8341766" cy="19171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084320"/>
              <a:ext cx="7132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双声道Int16先保存左0、右0，再保存左1、右1。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7701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每个样本占2字节，不能逐字节交替当作左右声道。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532120"/>
              <a:ext cx="83417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读取外部PCM时，还必须确认文件字节序与主机是否一致。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733005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本图是数据排列示意；两帧共8字节 · Qt 6.2.3使用主机字节序 · F086、F090、F091 · 07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采样值按实际类型解释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253984" cy="4241292"/>
            <a:chOff x="597408" y="1950720"/>
            <a:chExt cx="82539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566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UInt8的采样值范围是0到255。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7119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Int16和Int32需要按有符号整数读取。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1538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Float需要按浮点样本读取。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图表纵轴显示采样值，不能直接称为音频功率。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多通道显示还要决定绘制哪一个通道。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多字节样本还需处理字节序和安全读取，不能随意强转指针。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0480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char转quint8避免把128—255误读成负值；逐字节例子稍后限定格式 · F091、F092 · 08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25057" cy="819150"/>
            <a:chOff x="590550" y="613410"/>
            <a:chExt cx="662505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2505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raw文件必须保存格式条件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537704" cy="4241292"/>
            <a:chOff x="597408" y="1950720"/>
            <a:chExt cx="753770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423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本例raw文件只有原始字节，没有内置的格式描述。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7409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录制开始时，保存QAudioFormat快照。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把文件路径与这个快照保存在同一份记录中。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5078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回放读取保存的格式，不读取后来修改过的UI选项。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537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跨进程使用文件时，另存采样率、通道和样本类型。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外部数据还需确认字节序；改文件后缀不会补入WAV头。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0746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路径与录制格式配对；选择新格式不转换旧字节 · F086、F089、F090 · 09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把文件记录与采集会话对应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同一个录制文件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74620"/>
              <a:ext cx="237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recordedPath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formatSnapshot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当前采集消息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74620"/>
              <a:ext cx="2752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设备保存m_id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窗口保存sessionId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84320"/>
            <a:ext cx="9070848" cy="1917192"/>
            <a:chOff x="597408" y="4084320"/>
            <a:chExt cx="9070848" cy="19171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84320"/>
              <a:ext cx="87556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每次新采集前递增sessionId，并把它交给TMyDevice保存。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770120"/>
              <a:ext cx="86587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设备发送数据时携带编号，GUI槽先与当前sessionId比较。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53212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不同编号的旧块不加入新曲线；回放仍取对应文件的格式快照。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74619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sessionFormat描述当前采集，formatSnapshot描述保存文件，不能混用 · F095、F105 · 10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先读取有效输入设备的首选格式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624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QAudioDevice device = QMediaDevices::defaultAudioInput();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(device.isNull())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QAudioFormat preferred = device.preferredFormat();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046220"/>
            <a:ext cx="7536180" cy="2145792"/>
            <a:chOff x="597408" y="4046220"/>
            <a:chExt cx="7536180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5361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保存当前device，把preferred的参数显示到界面。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没有设备时，禁用开始采集，并说明原因。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首选格式提供起点；修改参数后还要检查完整组合。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6.2.3没有Qt 5的nearestFormat接口。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21451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设备发现信息与实际开始结果仍需分别检查 · F072、F074 · 11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从界面构造完整音频格式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64895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QAudioFormat format;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format.setSampleRate(ui-&gt;spinRate-&gt;value());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format.setChannelCount(ui-&gt;spinChannels-&gt;value());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auto type = ui-&gt;comboSampleType-&gt;currentData()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.value&lt;QAudioFormat::SampleFormat&gt;();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format.setSampleFormat(type);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8424672" cy="1307592"/>
            <a:chOff x="597408" y="4884420"/>
            <a:chExt cx="8424672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73462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下拉框初始化时保存SampleFormat枚举用户数据。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读取前检查有效当前项和对应类型，不能只使用选项序号。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81985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三个参数组成format；下一步再检查有效性和设备支持。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606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参数构造尚未启动设备；本份简化波形另有限定条件 · F087、F088 · 12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开始前同时检查有效与支持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2356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(!format.isValid())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(!device.isFormatSupported(format))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showMessage(QStringLiteral("输入设备不支持当前组合"));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842553" cy="1574292"/>
            <a:chOff x="597408" y="4541520"/>
            <a:chExt cx="8842553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8425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isValid排除未设置项，isFormatSupported检查完整组合。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某个值在设备范围内，不保证与其他参数组合后受支持。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测试按钮以前成功，也不代替本次开始时再次检查。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97575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device已通过isNull检查；showMessage由窗口实现 · F073、F088 · 13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80401" cy="819150"/>
            <a:chOff x="590550" y="613410"/>
            <a:chExt cx="778040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8040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QAudioSource的两种数据方向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828800"/>
            <a:chOff x="609600" y="1828800"/>
            <a:chExt cx="53340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start(device)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7462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采集器写入外部device。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应用提供已打开的可写设备。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828800"/>
            <a:chOff x="6248400" y="1828800"/>
            <a:chExt cx="5334000" cy="18288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start()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74620"/>
              <a:ext cx="429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返回可读的内部设备。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应用从这个设备读取采集字节。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84320"/>
            <a:ext cx="8115605" cy="1917192"/>
            <a:chOff x="597408" y="4084320"/>
            <a:chExt cx="8115605" cy="19171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843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两种写法的数据读取方不同，不能混用设备指针。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770120"/>
              <a:ext cx="6021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本例先把成员QFile交给带参数的start。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532120"/>
              <a:ext cx="81156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后面替换为TMyDevice，用同一块数据完成保存和显示。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649695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这里的device是QIODevice，不是描述硬件的QAudioDevice · F094、F095 · 14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文件在采集期间保持打开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captureFile.setFileName(path);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(!captureFile.open(QIODevice::WriteOnly))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audioSource = new QAudioSource(device, format,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formatSnapshot = format;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recordedPath = path;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audioSource-&gt;start(&amp;captureFile);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517704" cy="1307592"/>
            <a:chOff x="597408" y="4884420"/>
            <a:chExt cx="9517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4201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captureFile是成员；函数返回以后，文件仍须有效并保持打开。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6669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执行start前配置缓冲、接好状态通知；打开失败取消启动。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9517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先置recordValid=false；保存路径和格式还没有证明写入成功。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67542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本页基础路径稍后替换为TMyDevice；状态与写入失败分别处理 · F094、F095 · 15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请求缓冲大小不决定每次块长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126224" cy="4241292"/>
            <a:chOff x="597408" y="1950720"/>
            <a:chExt cx="712622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616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setBufferSize的单位是字节。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900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在start前设置，启动后读取实际bufferSize。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后端采用的缓冲大小可能与请求值不同。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1262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一次writeData的块长，也不保证等于这个容量。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处理本次实际交付的长度，并限制显示缓存。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固定块长假设不能保证曲线数组不越界。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16209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缓冲请求、交付块长和应用显示窗口容量分别记录 · F096 · 16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处理时长与经过时长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82243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double audioSec = audioSource-&gt;processedUSecs() / 1e6;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double elapsedSec = audioSource-&gt;elapsedUSecs() / 1e6;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7455408" cy="2564892"/>
            <a:chOff x="597408" y="3627120"/>
            <a:chExt cx="7455408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7268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两者单位都是微秒，除以1e6换算成秒。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64093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processedUSecs说明已经处理的音频时长。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70232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elapsedUSecs还包含启动后的空闲与挂起时间。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界面分别标明名称，暂停后观察两种含义怎样分开。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732769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当前audioSource有效时读取；处理时长不验证文件保存或硬件播放完成 · F097、F104 · 17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启动后继续检查状态与错误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82243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QPointer&lt;QAudioSource&gt; source = audioSource;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connect(audioSource, &amp;QAudioSource::stateChanged,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[this, source](QAudio::State state)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(!source || audioSource != source.data())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(state != source-&gt;state())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showSourceState(state, source-&gt;error());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}, Qt::QueuedConnection);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9494825" cy="888492"/>
            <a:chOff x="597408" y="5151120"/>
            <a:chExt cx="9494825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76977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start前接线；排队槽重新检查对象身份和当前状态。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94948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showSourceState显示结果并安排清理，不在原回调栈删除对象。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2092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Windows Source状态信号不能覆盖所有文件写入失败，后面补独立通知 · F214—F219 · 18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自定义设备承接保存与显示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57600" y="2400300"/>
            <a:ext cx="590550" cy="1"/>
            <a:chOff x="3657600" y="2400300"/>
            <a:chExt cx="590550" cy="1"/>
          </a:xfrm>
        </p:grpSpPr>
        <p:sp>
          <p:nvSpPr>
            <p:cNvPr id="4" name="Line 4"/>
            <p:cNvSpPr/>
            <p:nvPr/>
          </p:nvSpPr>
          <p:spPr>
            <a:xfrm>
              <a:off x="3657600" y="2400300"/>
              <a:ext cx="5905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315200" y="2400300"/>
            <a:ext cx="1504950" cy="1524000"/>
            <a:chOff x="7315200" y="2400300"/>
            <a:chExt cx="1504950" cy="1524000"/>
          </a:xfrm>
        </p:grpSpPr>
        <p:sp>
          <p:nvSpPr>
            <p:cNvPr id="6" name="Line 6"/>
            <p:cNvSpPr/>
            <p:nvPr/>
          </p:nvSpPr>
          <p:spPr>
            <a:xfrm>
              <a:off x="7315200" y="2400300"/>
              <a:ext cx="15049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7" name="Line 7"/>
            <p:cNvSpPr/>
            <p:nvPr/>
          </p:nvSpPr>
          <p:spPr>
            <a:xfrm>
              <a:off x="7315200" y="2400300"/>
              <a:ext cx="1504950" cy="152400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09600" y="1828800"/>
            <a:ext cx="3048000" cy="1143000"/>
            <a:chOff x="609600" y="1828800"/>
            <a:chExt cx="3048000" cy="1143000"/>
          </a:xfrm>
        </p:grpSpPr>
        <p:sp>
          <p:nvSpPr>
            <p:cNvPr id="9" name="Rectangle 9"/>
            <p:cNvSpPr/>
            <p:nvPr/>
          </p:nvSpPr>
          <p:spPr>
            <a:xfrm>
              <a:off x="609600" y="1828800"/>
              <a:ext cx="30480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26008" y="2065020"/>
              <a:ext cx="2036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QAudioSource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写采集字节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267200" y="1828800"/>
            <a:ext cx="3048000" cy="1143000"/>
            <a:chOff x="4267200" y="1828800"/>
            <a:chExt cx="3048000" cy="1143000"/>
          </a:xfrm>
        </p:grpSpPr>
        <p:sp>
          <p:nvSpPr>
            <p:cNvPr id="12" name="Rectangle 12"/>
            <p:cNvSpPr/>
            <p:nvPr/>
          </p:nvSpPr>
          <p:spPr>
            <a:xfrm>
              <a:off x="4267200" y="1828800"/>
              <a:ext cx="30480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483608" y="2065020"/>
              <a:ext cx="2142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TMyDevice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writeData接收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39200" y="1828800"/>
            <a:ext cx="2743200" cy="1143000"/>
            <a:chOff x="8839200" y="1828800"/>
            <a:chExt cx="2743200" cy="1143000"/>
          </a:xfrm>
        </p:grpSpPr>
        <p:sp>
          <p:nvSpPr>
            <p:cNvPr id="15" name="Rectangle 15"/>
            <p:cNvSpPr/>
            <p:nvPr/>
          </p:nvSpPr>
          <p:spPr>
            <a:xfrm>
              <a:off x="8839200" y="1828800"/>
              <a:ext cx="27432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55608" y="2065020"/>
              <a:ext cx="154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保存文件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按开关写入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839200" y="3352800"/>
            <a:ext cx="2743200" cy="1143000"/>
            <a:chOff x="8839200" y="3352800"/>
            <a:chExt cx="2743200" cy="1143000"/>
          </a:xfrm>
        </p:grpSpPr>
        <p:sp>
          <p:nvSpPr>
            <p:cNvPr id="18" name="Rectangle 18"/>
            <p:cNvSpPr/>
            <p:nvPr/>
          </p:nvSpPr>
          <p:spPr>
            <a:xfrm>
              <a:off x="8839200" y="3352800"/>
              <a:ext cx="27432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055608" y="3589020"/>
              <a:ext cx="2051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显示曲线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复制数据到GUI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97408" y="4884420"/>
            <a:ext cx="8595970" cy="1307592"/>
            <a:chOff x="597408" y="4884420"/>
            <a:chExt cx="8595970" cy="1307592"/>
          </a:xfrm>
        </p:grpSpPr>
        <p:sp>
          <p:nvSpPr>
            <p:cNvPr id="21" name="TextBox 21"/>
            <p:cNvSpPr txBox="1"/>
            <p:nvPr/>
          </p:nvSpPr>
          <p:spPr>
            <a:xfrm>
              <a:off x="597408" y="4884420"/>
              <a:ext cx="85959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TMyDevice继承QIODevice，重写readData和writeData。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97408" y="5303520"/>
              <a:ext cx="79500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本例只接收写入；readData返回−1，说明不支持读取。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7408" y="57226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保存与显示是独立选项；曲线更新不证明文件保存成功。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03504" y="6404610"/>
            <a:ext cx="5913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同一块数据有两种用途，各自检查条件和结果 · F094、F104、F105 · 19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打开自定义设备时传回失败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08901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m_file.setFileName(name);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(!m_file.open(QIODevice::WriteOnly))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setErrorString(m_file.errorString());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(open(QIODevice::WriteOnly)) return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m_file.close();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7293864" cy="888492"/>
            <a:chOff x="597408" y="5151120"/>
            <a:chExt cx="7293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68555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这是启用保存时的openDAQ函数体，返回bool。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72938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调用者收到false，就提示真实原因并取消start。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6991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未启用保存时只打开自定义设备，也必须检查结果 · F095、F104 · 20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43088" cy="819150"/>
            <a:chOff x="590550" y="613410"/>
            <a:chExt cx="794308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430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writeData返回实际接收字节数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6249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n = m_save ? m_file.write(data, size) : size;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(m_save &amp;&amp; n &lt; size)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m_writeFailed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emit writeFailed(m_id, m_file.errorString());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&lt; 0) { setErrorString(m_file.errorString()); return -1;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emit blockReady(m_id, QByteArray(data, qsizetype(n)));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n;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65420"/>
            <a:ext cx="8925458" cy="888492"/>
            <a:chOff x="597408" y="5265420"/>
            <a:chExt cx="8925458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短写记录失败并通知窗口；负返回退出，不构造负长度数据。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84520"/>
              <a:ext cx="89254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其余只复制实际接收的n字节；窗口排队处理，零字节块忽略。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3129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writeFailed、blockReady由TMyDevice声明；回调内不stop或删除音频对象 · F104、F105、F219 · 21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回调线程需要说明版本条件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749642" cy="4241292"/>
            <a:chOff x="597408" y="1950720"/>
            <a:chExt cx="7749642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496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 Windows把底层通知排队到后端自身对象。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随后由这个对象调用外部设备的write。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1262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不能因此断言writeData总在任意后台线程执行。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7570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可移植代码仍明确由GUI对象更新图表。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字节副本可以跨步骤保存。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原始data指针只供本次回调使用，不能留给未来的槽。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45444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创建线程和后端派发方式共同决定实际执行线程；结论限定已核版本 · F105 · 22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把拥有数据的块交给GUI槽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0354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connect(myDevice, &amp;TMyDevice::blockReady,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&amp;MainWindow::showAudioBlock,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Qt::QueuedConnection);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8471002" cy="2145792"/>
            <a:chOff x="597408" y="4046220"/>
            <a:chExt cx="8471002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0009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信号携带会话编号与拥有字节的QByteArray值。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84710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槽检查编号、captureActive、drawEnabled和canDraw。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6544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空块返回；其余按本次sessionFormat解释。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74816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writeFailed另行排队，保存错误并安排延后清理。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7411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连接位于start以前；this是GUI接收上下文，停止后拒绝旧显示块 · F105、F217—F219 · 23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56411" cy="819150"/>
            <a:chOff x="590550" y="613410"/>
            <a:chExt cx="785641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5641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只在单声道UInt8时逐字节画图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35558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canDraw = format.channelCount() == 1 &amp;&amp;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format.sampleFormat() == QAudioFormat::UInt8;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7875422" cy="2564892"/>
            <a:chOff x="597408" y="3627120"/>
            <a:chExt cx="7875422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66415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这里的format是当前采集的sessionFormat。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78754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条件满足时，一个字节就是一帧，转成quint8采样值。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其他格式禁用这份简化波形处理。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保存文件仍按原始字节进行，不必先转换成图表点。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67339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绘图还要求drawEnabled；只显示的会话也保存本次格式 · F087、F091、F092 · 24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教材曲线缓存超容量的情境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339584" cy="4241292"/>
            <a:chOff x="597408" y="1950720"/>
            <a:chExt cx="73395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1151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设显示容量10000，旧点8000，新块3000。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7284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旧点尚未满，原算法直接追加后得到11000点。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0822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新块本身超过10000时，也会留下过多点。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7607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reserve只预留存储空间，不会自动删掉旧点。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每次更新完成后，只保留最新的最多N个点。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下一页在追加以后计算超额，明确删除的位置和数量。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641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数值为课堂推演；缓存算法核对教材PDF第575页 · F096 · 25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追加后删掉超出的最旧样本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(char byte : block)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m_recent.append(quint8(byte));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qsizetype excess = m_recent.size() - limit;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(excess &gt;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m_recent.remove(0, excess);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9539326" cy="1574292"/>
            <a:chOff x="597408" y="4541520"/>
            <a:chExt cx="9539326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新样本进入尾部；超额数量excess从头部删除。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75684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旧8000加新3000，删掉最旧1000，留下最新10000。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95393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limit为正的qsizetype；新块超容量也只留下末尾limit个样本。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81827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m_recent为GUI持有的QList&lt;quint8&gt;；只保证处理完成后的数量，非瞬时内存上限 · F092、F096 · 26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按保留样本重新构建横坐标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QList&lt;QPointF&gt; points;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points.reserve(m_recent.size());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(qsizetype i = 0; i &lt; m_recent.size(); ++i)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points.append(QPointF(i, m_recent.at(i)));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lineSeries-&gt;replace(points);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747760" cy="1574292"/>
            <a:chOff x="597408" y="4541520"/>
            <a:chExt cx="8747760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0531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按保留顺序生成0到size−1的横坐标，纵坐标取采样值。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72210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lineSeries已建立，由GUI线程一次替换显示点。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横轴是当前窗口的相对帧索引；除以采样率可换成相对秒数。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4761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整次录制的绝对时间还需累计帧数和窗口起点，不能用每次归零的索引代替 · F089、F092 · 27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推广到其他格式先处理完整帧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778496" cy="4241292"/>
            <a:chOff x="597408" y="1950720"/>
            <a:chExt cx="7778496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把新块追加到待处理字节缓冲。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5547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按bytesPerFrame计算可以处理的完整帧数。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不足一帧的尾部留到下一块，不能提前解释成完整帧。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每帧按样本类型、字节序和通道顺序读取。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显示某个通道时，从每帧取这个通道的样本。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保存仍可写原始字节；停止时残缺帧须报告数据不完整。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4194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本页给出通用解析的必要步骤，本份未实现全部格式解析器 · F086、F087、F090、F091 · 28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先解除身份，再安排延后清理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67575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captureActive = false; cleanupPending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quint64 job = ++cleanupId;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QPointer&lt;QAudioSource&gt; source = audioSource;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QPointer&lt;TMyDevice&gt; io = myDevice;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audioSource = nullptr; myDevice =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QTimer::singleShot(0, this, [this, job, source, io]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(job == cleanupId) finishCaptureCleanup(source, io);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65420"/>
            <a:ext cx="8424672" cy="888492"/>
            <a:chOff x="597408" y="5265420"/>
            <a:chExt cx="8424672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入口先保存本轮错误和文件条件；清理期间拒绝重复开始。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845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保存旧指针后清空活动成员，整个停止与关闭延后处理。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3977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零毫秒不承诺事件排序；窗口和GUI事件循环保持到清理完成 · F214—F218 · 29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清理先停止访问，再关闭文件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18210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(source) source-&gt;stop();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bool closed = io &amp;&amp; io-&gt;closeDAQ();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recordValid = closed &amp;&amp; verifyRawRecord();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(source) source-&gt;deleteLater();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(io) io-&gt;deleteLater();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cleanupPending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updateControls();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9947148" cy="888492"/>
            <a:chOff x="597408" y="5151120"/>
            <a:chExt cx="9947148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907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closeDAQ检查刷新与文件错误；先结束访问，再关闭和释放。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99471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verifyRawRecord核对本轮可读raw和完整帧，条件不全返回false。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5285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两个辅助方法由应用实现；纯显示或有错误的会话不建立可回放记录 · F095、F104、F219 · 30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回放使用保存的格式快照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3823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QAudioFormat format = formatSnapshot;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QAudioDevice output =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QMediaDevices::defaultAudioOutput();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(output.isNull() || !output.isFormatSupported(format))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9420149" cy="1574292"/>
            <a:chOff x="597408" y="4541520"/>
            <a:chExt cx="9420149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94201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入口要求recordValid、有效格式，并且没有活动或待清理会话。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8648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recordedPath与formatSnapshot取自同一份成功保存记录。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4770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后改UI不会转换旧文件；输出设备支持这份格式后才继续。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2362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输入设备与输出设备分别检查；禁止重复启动回放 · F073、F090、F098 · 31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89265" cy="819150"/>
            <a:chOff x="590550" y="613410"/>
            <a:chExt cx="828926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892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QAudioSink从可读文件取得字节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sinkFile.setFileName(recordedPath);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(!sinkFile.open(QIODevice::ReadOnly))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audioSink = new QAudioSink(output, format,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wireSinkState(audioSink);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audioSink-&gt;start(&amp;sinkFile);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493252" cy="1574292"/>
            <a:chOff x="597408" y="4541520"/>
            <a:chExt cx="8493252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73725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文件提供PCM字节，音频设备把这些字节送向输出。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75947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sinkFile是成员文件，保持打开直到输出停止访问。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4932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wireSinkState在下一页展开；打开或启动失败进入清理。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68045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连接状态以后再start；失败时显示真实文件或音频错误 · F095、F098、F209 · 32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排队读取当前输出状态与错误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94232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QPointer&lt;QAudioSink&gt; sink = audioSink;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connect(audioSink, &amp;QAudioSink::stateChanged,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[this, sink](QAudio::State state)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(!sink || audioSink != sink.data())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(state != sink-&gt;state())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showSinkState(state, sink-&gt;error());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}, Qt::QueuedConnection);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8628583" cy="888492"/>
            <a:chOff x="597408" y="5151120"/>
            <a:chExt cx="8628583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6285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本版Windows先发状态后修改error；直接槽可能读到旧值。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排队后仍核对对象和状态；辅助方法再检查文件尾与错误。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07821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showSinkState由窗口实现；断开连接不保证撤回已排队通知 · F209、F217、F218 · 33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388227" cy="819150"/>
            <a:chOff x="590550" y="613410"/>
            <a:chExt cx="638822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38822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Idle不独自证明正常播完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7843114" cy="4088892"/>
            <a:chOff x="597408" y="1950720"/>
            <a:chExt cx="7843114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839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Idle表示输入暂时无数据且音频系统缓冲为空。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文件尾还要检查文件已打开、当前状态及错误。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9327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6.2.3 Windows正常EOF也可能报告Underrun。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符合条件时显示：文件数据耗尽，输出进入空闲。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75562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仍为Active时不因atEnd立即stop，避免截断尾部。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78431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stop不保证排空；公开接口不证明所有声音成功播出。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2776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适用条件与后端查询失败的限制见备注；保留清理前的错误 · F206–F213 · 34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81597" cy="819150"/>
            <a:chOff x="590550" y="613410"/>
            <a:chExt cx="66815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815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暂停、恢复和reset的差别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873850" cy="3822192"/>
            <a:chOff x="597408" y="1950720"/>
            <a:chExt cx="687385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684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suspend挂起处理，保留已缓冲数据。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33521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resume接续挂起的流。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reset丢弃待处理数据并重置缓冲状态。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494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6.2.3采集reset还先停止采集。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873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它不会把raw文件改写成0，也不自动生成静音。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0439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挂起后仍检查状态；内部I/O指针与应用提供的外部文件寿命分别处理 · F099–F101 · 35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003112" cy="819150"/>
            <a:chOff x="590550" y="613410"/>
            <a:chExt cx="60031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0031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练习1：字节怎样换成帧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95974" cy="469392"/>
            <a:chOff x="597408" y="1950720"/>
            <a:chExt cx="619597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95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双声道Int16的100字节，是否等于100帧？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246120"/>
            <a:ext cx="7164629" cy="2945892"/>
            <a:chOff x="597408" y="3246120"/>
            <a:chExt cx="7164629" cy="2945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46120"/>
              <a:ext cx="7164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每通道样本2字节，每帧包含两个通道，共4字节。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084320"/>
              <a:ext cx="62922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100除以4得到25帧，也就是50个通道样本。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22520"/>
              <a:ext cx="6663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若块末尾不足4字节，先保留并与下一块拼接。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一个通道样本完整，还不代表双声道的一帧完整。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2362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课堂设定；先让学生区分样本与帧，单击显示答案 · F086、F087、F089 · 36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99324" cy="819150"/>
            <a:chOff x="590550" y="613410"/>
            <a:chExt cx="76993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993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练习2：预留空间会限制点数吗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23886" cy="469392"/>
            <a:chOff x="597408" y="1950720"/>
            <a:chExt cx="7923886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238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调用reserve(10000)，会自动只保留最新10000点吗？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246120"/>
            <a:ext cx="7826959" cy="2945892"/>
            <a:chOff x="597408" y="3246120"/>
            <a:chExt cx="7826959" cy="2945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46120"/>
              <a:ext cx="78269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不会。reserve只预留存储空间，append仍增加数量。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084320"/>
              <a:ext cx="75684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旧8000加新3000得到11000，要从头删掉最旧1000。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22520"/>
              <a:ext cx="76977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新块本身超容量时，最终也只保留尾部limit个样本。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73746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更新后的数量受限；追加期间可能暂时超过limit。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6063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10000为课堂设定；说明删除位置和数量，单击显示答案 · F096 · 37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99324" cy="819150"/>
            <a:chOff x="590550" y="613410"/>
            <a:chExt cx="76993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993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练习3：旧文件用哪份格式回放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40929" cy="469392"/>
            <a:chOff x="597408" y="1950720"/>
            <a:chExt cx="8040929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409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录完raw后修改UI格式，旧文件能直接用新格式回放吗？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246120"/>
            <a:ext cx="7507834" cy="2945892"/>
            <a:chOff x="597408" y="3246120"/>
            <a:chExt cx="7507834" cy="2945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46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不能。使用该文件录制时保存的格式快照。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0843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帧宽、样本类型和采样率决定数值解释与输出节奏。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22520"/>
              <a:ext cx="75078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改UI不会转换已保存字节，也不会补入文件格式头。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回放还需单独确认输出设备支持这份格式。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0069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把文件路径与录制格式配对保存，单击显示答案 · F086、F089–F091 · 38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课堂把采集和回放连起来检查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778496" cy="3822192"/>
            <a:chOff x="597408" y="1950720"/>
            <a:chExt cx="777849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选择受支持格式，记录每帧字节数和每秒数据量。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采集时观察实际块长和文件写入结果。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6182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单声道UInt8显示最新N点，推演超容量输入。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032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停止后关闭I/O；回放先检查输出设备支持。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观察文件尾、缓冲和错误，完成清理后再开始下一次。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8843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教师现场实验安排；下一份讨论视频输出、摄像头预览与拍照 · 16.4 · 39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6_c_pcm">
  <a:themeElements>
    <a:clrScheme name="qt6_ch16_c_pc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6_c_pc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6_c_pc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6_c_pcm">
  <a:themeElements>
    <a:clrScheme name="qt6_ch16_c_pcm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6_c_pc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6_c_pc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2026-10-07T14:34:11Z</dcterms:created>
  <dcterms:modified xsi:type="dcterms:W3CDTF">2026-10-07T14:34:11Z</dcterms:modified>
  <cp:category/>
  <cp:contentStatus/>
</cp:coreProperties>
</file>