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  <Relationship Id="rId39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教材示例在中文与英文界面之间切换。先讲译文怎样匹配，再讲旧窗口怎样使用新的译文。让学生观察标题、菜单、动态标签和业务内容：它们不一定由同一段代码产生，不能只更换文件就假定所有文字都变了。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 Linguist Manual 官方 qdoc](https://raw.githubusercontent.com/qt/qttools/v6.2.3/src/linguist/linguist/doc/src/linguist-manual.qdoc)，[Qt 6.2.3 QCoreApplication 官方 qdoc 与实现](https://raw.githubusercontent.com/qt/qtbase/v6.2.3/src/corelib/kernel/qcoreapplication.cpp)，[Qt 6.2.3 QTranslator 官方 qdoc 与实现](https://raw.githubusercontent.com/qt/qtbase/v6.2.3/src/corelib/kernel/qtranslator.cpp)。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较中文和英文界面中的标题、菜单、按钮及状态提示。用户正在编辑的正文继续保留，文件名也保持真实值；只翻译文件名周围的提示格式。后面的refreshTranslatedText读取当前业务状态，重新生成需要翻译的显示文字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QCoreApplication 官方 qdoc 与实现](https://raw.githubusercontent.com/qt/qtbase/v6.2.3/src/corelib/kernel/qcoreapplication.cpp)，[Qt 6.2.3 QTranslator 官方 qdoc 与实现](https://raw.githubusercontent.com/qt/qtbase/v6.2.3/src/corelib/kernel/qtranslator.cpp)。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页面顺序从源码和UI中的标记文字开始，追踪它们经过lupdate、TS、Linguist、lrelease进入QM的过程。生成QM不会修改源代码文字，运行时查询的是已加载QM，不把TS当作普通界面文本文件读取。源文改变后再次提取、检查新译文并生成QM，还要更新到实际加载位置，否则旧资源没有新条目对应的译文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 Linguist Manual 官方 qdoc](https://raw.githubusercontent.com/qt/qttools/v6.2.3/src/linguist/linguist/doc/src/linguist-manual.qdoc)。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Window的翻译上下文与btnSave等控件的objectName是两种信息。tr使用声明该翻译函数的类上下文；子类没有自己的Q_OBJECT时，可能沿用父类的tr。非QObject类可用Q_DECLARE_TR_FUNCTIONS声明自己的上下文。判断译文为何没有匹配时，先核对上下文、源文与消歧信息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QTranslator 官方 qdoc 与实现](https://raw.githubusercontent.com/qt/qtbase/v6.2.3/src/corelib/kernel/qtranslator.cpp)。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aveButton是QPushButton，status是QLabel；这两个名字是本课使用的UI成员名，status不是QStatusBar。片段放在带Q_OBJECT的窗口类成员函数中。tr在执行这一行时查找译文，lupdate则扫描源码中的字面量标记，不会运行程序枚举变量的所有取值。下一页把变化的行号填进稳定源文，避免为每个数值生成一种源文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 Linguist Manual 官方 qdoc](https://raw.githubusercontent.com/qt/qttools/v6.2.3/src/linguist/linguist/doc/src/linguist-manual.qdoc)，[Qt 6.2.3 QTranslator 官方 qdoc 与实现](https://raw.githubusercontent.com/qt/qtbase/v6.2.3/src/corelib/kernel/qtranslator.cpp)。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osition是QLabel，row来自已经检查有效的模型索引。本例模型行号从0开始，显示行号从1开始，所以先计算row加1。没有有效选中行时应显示另一个提示，不把无效行号加一写成第0行。tr先翻译完整格式，arg再填入数值；译者可以调整%1的位置，但不能遗漏它。格式和数据分开以后，再用下一页说明相同源文如何区分含义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QTranslator 官方 qdoc 与实现](https://raw.githubusercontent.com/qt/qtbase/v6.2.3/src/corelib/kernel/qtranslator.cpp)，[Qt 6.2.3 Qt Linguist Manual 官方 qdoc](https://raw.githubusercontent.com/qt/qttools/v6.2.3/src/linguist/linguist/doc/src/linguist-manual.qdoc)。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沿教材例子解释第二个参数。上下文可以区分类，但同一个类里同一句源文仍可能有多种含义，这时需要消歧信息。不要把消歧内容在运行时随意改成别的句子，否则它可能不再匹配翻译文件里的条目。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QTranslator 官方 qdoc 与实现](https://raw.githubusercontent.com/qt/qtbase/v6.2.3/src/corelib/kernel/qtranslator.cpp)。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ities是QComboBox，names定义与tr调用使用同一翻译上下文。QT_TR_NOOP供lupdate找到源文，显示时执行tr才查询当时译文。names与ids各有2项，按同一索引对应：北京存BJ、上海存SH，第二个addItem参数写入未翻译的项目身份。片段用于首次填充，换语言时不能再addItem一遍；已有项目重新设置itemText，itemData继续保留同一ID。确需重建时，先保存currentData中的BJ或SH，重建后按相同ID恢复选择。预先保存的译文QStringList也要重新计算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 Linguist Manual 官方 qdoc](https://raw.githubusercontent.com/qt/qttools/v6.2.3/src/linguist/linguist/doc/src/linguist-manual.qdoc)，[Qt 6.2.3 QTranslator 官方 qdoc 与实现](https://raw.githubusercontent.com/qt/qtbase/v6.2.3/src/corelib/kernel/qtranslator.cpp)。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ummary是QLabel，count是已检查且不小于0的int文件数量。n参数用于按目标语言的数量规则选择译文，并替换%n；本例传入count，不把它和第二个消歧参数混在一起。Linguist提供目标语言需要的形式，数量改变后重新执行tr并设置标签。文件计数保持原值，界面译文用于显示。下一页检查编译选项能发现哪些遗漏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QTranslator 官方 qdoc 与实现](https://raw.githubusercontent.com/qt/qtbase/v6.2.3/src/corelib/kernel/qtranslator.cpp)，[Qt 6.2.3 Qt Linguist Manual 官方 qdoc](https://raw.githubusercontent.com/qt/qttools/v6.2.3/src/linguist/linguist/doc/src/linguist-manual.qdoc)。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_NO_CAST_FROM_ASCII能暴露部分隐式字符串转换，用于减少遗漏；它不能检查所有用户可见文字是否经过翻译。路径、协议关键字和设置键通常保持稳定字符串，显示给用户的提示则逐项检查。把所有字符串换成QStringLiteral虽然可能解决编译错误，仍不能证明已经完成多语言界面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QString 官方头文件](https://raw.githubusercontent.com/qt/qtbase/v6.2.3/src/corelib/text/qstring.h)。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使用samp18_1_cn.ts和samp18_1_en.ts，本例用app前缀命名；目标语言与地区仍在Linguist中正确设置。qmake工程声明TRANSLATIONS并把源码、头文件和UI纳入扫描。CMake工程按当前Kit使用对应的翻译集成，不把后续Qt版本新增的辅助接口直接套入Qt6.2.3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 Linguist Manual 官方 qdoc](https://raw.githubusercontent.com/qt/qttools/v6.2.3/src/linguist/linguist/doc/src/linguist-manual.qdoc)。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工具保留部分历史条目帮助维护，不把旧条目图标的具体颜色当作所有版本的固定规则。教材Creator菜单基于其版本，教师可展示本机菜单或直接使用对应Kit工具。若新增字符串未出现，先检查扫描文件和标记形式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 Linguist Manual 官方 qdoc](https://raw.githubusercontent.com/qt/qttools/v6.2.3/src/linguist/linguist/doc/src/linguist-manual.qdoc)。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使用图18-4。相同词在菜单、状态提示和错误说明中未必采用同一译法。翻译完成标记是工作状态，不保证界面宽度合适。对&amp;快捷键标记和占位符也要按目标语言检查，不能删除所有特殊字符来取得表面整齐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 Linguist Manual 官方 qdoc](https://raw.githubusercontent.com/qt/qttools/v6.2.3/src/linguist/linguist/doc/src/linguist-manual.qdoc)，[Qt 6.2.3 QTranslator 官方 qdoc 与实现](https://raw.githubusercontent.com/qt/qtbase/v6.2.3/src/corelib/kernel/qtranslator.cpp)。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教材将QM复制到EXE目录，但代码只写相对文件名，这仍依赖当前工作目录。应统一生成、复制或打包与加载路径。改了TS却没重新生成部署QM，运行界面仍会使用旧译文。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 Linguist Manual 官方 qdoc](https://raw.githubusercontent.com/qt/qttools/v6.2.3/src/linguist/linguist/doc/src/linguist-manual.qdoc)，[Qt 6.2.3 QTranslator 官方 qdoc 与实现](https://raw.githubusercontent.com/qt/qtbase/v6.2.3/src/corelib/kernel/qtranslator.cpp)。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资源路径与qrc中的前缀、别名对应。外置QM可放到applicationDirPath指向的程序目录，再用QDir组合i18n子目录与文件名。后面的候选加载片段用path保存已经选定的完整QM路径，不依赖启动时的工作目录。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QTranslator 官方 qdoc 与实现](https://raw.githubusercontent.com/qt/qtbase/v6.2.3/src/corelib/kernel/qtranslator.cpp)，[Qt 6.2.3 Qt Linguist Manual 官方 qdoc](https://raw.githubusercontent.com/qt/qttools/v6.2.3/src/linguist/linguist/doc/src/linguist-manual.qdoc)。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成员为std::unique_ptr&lt;QTranslator&gt; m_translator，包含memory、utility和QTranslator头文件。memory提供unique_ptr与make_unique，utility提供std::move。本例创建QTranslator时不设置QObject父对象，由unique_ptr单独管理寿命；installTranslator只登记供查找的对象，不负责删除。main先创建QApplication，再创建LanguageManager，最后创建窗口，退出时按相反顺序销毁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QCoreApplication 官方 qdoc 与实现](https://raw.githubusercontent.com/qt/qtbase/v6.2.3/src/corelib/kernel/qcoreapplication.cpp)。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教材的简化表述容易让学生误删Qt模块翻译器。可举应用自有窗口和Qt提供的对话框文字，分别来自不同翻译文件。语言管理范围增加到多个翻译器时，要一起准备目标资源，并管理所有旧对象的移除与销毁。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QTranslator 官方 qdoc 与实现](https://raw.githubusercontent.com/qt/qtbase/v6.2.3/src/corelib/kernel/qtranslator.cpp)。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设m_translator已经持有正在使用的旧翻译器。直接对它load新文件，旧内容会先被清除；即使load返回false，旧译文也不会因此恢复。另建未安装的候选对象进行加载，失败只销毁候选，已安装的旧对象继续工作。没有旧对象的启动情境则保持源文，后面的启动页单独说明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QTranslator 官方 qdoc 与实现](https://raw.githubusercontent.com/qt/qtbase/v6.2.3/src/corelib/kernel/qtranslator.cpp)，[Qt 6.2.3 QCoreApplication 官方 qdoc 与实现](https://raw.githubusercontent.com/qt/qtbase/v6.2.3/src/corelib/kernel/qcoreapplication.cpp)。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ath是已选目标QM的完整路径，showError为应用自己的提示函数。本例把无有效条目的目标QM也当作切换失败，这是应用的校验条件。candidate由局部unique_ptr持有，没有QObject父对象；加载失败或校验失败时返回并销毁候选，m_translator及当前保存的语言标识不变。非空检查仍不能证明全部界面文字都有译文，后面还要逐项验收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QTranslator 官方 qdoc 与实现](https://raw.githubusercontent.com/qt/qtbase/v6.2.3/src/corelib/kernel/qtranslator.cpp)，[Qt 6.2.3 QCoreApplication 官方 qdoc 与实现](https://raw.githubusercontent.com/qt/qtbase/v6.2.3/src/corelib/kernel/qcoreapplication.cpp)。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接上页同一函数，并在GUI线程执行。候选先安装，按逆序查找规则先参与匹配；安装失败时仍保留旧对象。成功后移除旧翻译器的登记，再移动unique_ptr所有权，候选因此不会在函数返回时销毁。最后保存新的稳定语言标识。安装和移除都可能引起语言变化通知，窗口更新函数应能重复执行，且不依赖尚未保存的标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QTranslator 官方 qdoc 与实现](https://raw.githubusercontent.com/qt/qtbase/v6.2.3/src/corelib/kernel/qtranslator.cpp)，[Qt 6.2.3 QCoreApplication 官方 qdoc 与实现](https://raw.githubusercontent.com/qt/qtbase/v6.2.3/src/corelib/kernel/qcoreapplication.cpp)。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MainWindow声明changeEvent override并包含QEvent。retranslateUi重新设置Designer生成的可翻译文字，refreshTranslatedText由应用读取当前业务状态生成动态提示。本例先清空Designer中业务编辑器的初始正文，并核对生成的retranslateUi不写用户正文；教材第610页也先清除了QPlainTextEdit初始内容。若生成函数包含设置正文或重填业务列表的语句，调用前应保护这些业务值、选择和需要保留的编辑状态，调用后恢复，或让专门的静态文字更新函数避开这些内容。代码末尾继续调用基类。下一页处理回到中文源文的操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QCoreApplication 官方 qdoc 与实现](https://raw.githubusercontent.com/qt/qtbase/v6.2.3/src/corelib/kernel/qcoreapplication.cpp)。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例源码源文为中文，移除应用译文后窗口按LanguageChange重设文字。教材为中文也生成QM可以继续使用，但不是回到源文的唯一方式。若另外安装了Qt模块译文，也要按目标语言一起处理，不能只恢复应用标题而留下另一套模块语言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QTranslator 官方 qdoc 与实现](https://raw.githubusercontent.com/qt/qtbase/v6.2.3/src/corelib/kernel/qtranslator.cpp)，[Qt 6.2.3 QCoreApplication 官方 qdoc 与实现](https://raw.githubusercontent.com/qt/qtbase/v6.2.3/src/corelib/kernel/qcoreapplication.cpp)。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保存读取中、已打开等业务状态，再据此调用tr生成提示；文件名作为占位符值保留，不作为源文重新翻译。不能每次切换都把labInfo写回固定字体名称，否则正在显示的状态会丢失。组合框优先只更新itemText，currentData继续标识同一个业务项；需要重建时才保存并恢复选择。保留正文要检查生成的retranslateUi实际写了哪些控件，不能仅凭函数名认定它不会修改编辑器。下一页区分业务数据与已经缓存的译文结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QCoreApplication 官方 qdoc 与实现](https://raw.githubusercontent.com/qt/qtbase/v6.2.3/src/corelib/kernel/qcoreapplication.cpp)，[Qt 6.2.3 QTranslator 官方 qdoc 与实现](https://raw.githubusercontent.com/qt/qtbase/v6.2.3/src/corelib/kernel/qtranslator.cpp)。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要用菜单显示的英文或中文文字作为设置键、文件格式标识或分支条件。译文会变化，也可能重复；保存enum、ID或稳定键，文字只负责显示。延迟产生的错误提示也在实际显示时调用tr，避免复用另一个语言的缓存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QTranslator 官方 qdoc 与实现](https://raw.githubusercontent.com/qt/qtbase/v6.2.3/src/corelib/kernel/qtranslator.cpp)。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候选代码管理一个应用翻译器。增加Qt模块译文时，先准备所有目标候选，逐一检查加载和安装结果，并写清失败时恢复哪些旧对象，不能直接把单对象代码复制成没有回退处理的循环。成功后按清楚的安装顺序管理新对象寿命，再移除不再使用的旧对象。Qt模块QM不随应用自有QM自动生成，也需要进入部署清单。下一页在窗口创建前建立这套翻译环境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 Linguist Manual 官方 qdoc](https://raw.githubusercontent.com/qt/qttools/v6.2.3/src/linguist/linguist/doc/src/linguist-manual.qdoc)，[Qt 6.2.3 QTranslator 官方 qdoc 与实现](https://raw.githubusercontent.com/qt/qtbase/v6.2.3/src/corelib/kernel/qtranslator.cpp)，[Qt 6.2.3 QCoreApplication 官方 qdoc 与实现](https://raw.githubusercontent.com/qt/qtbase/v6.2.3/src/corelib/kernel/qcoreapplication.cpp)。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zh_CN、en_US等标识作为稳定设置值，按钮上的中文或English只是显示文字。启动时在创建窗口前加载所选译文，管理对象一直存在到事件循环结束。目标QM无法使用时先记录原因并使用源文；运行中切换失败则由已有窗口提示，继续保留旧译文和上一次成功设置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QCoreApplication 官方 qdoc 与实现](https://raw.githubusercontent.com/qt/qtbase/v6.2.3/src/corelib/kernel/qcoreapplication.cpp)，[Qt 6.2.3 QTranslator 官方 qdoc 与实现](https://raw.githubusercontent.com/qt/qtbase/v6.2.3/src/corelib/kernel/qtranslator.cpp)。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不要只看Linguist中已有译文就认为运行版本已经更新。使用当前构建的应用和对应QM进行检查，避免开发目录与发布目录混用。课堂操作可用虚构错误情境验证提示，不要求破坏真实用户文件。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 Linguist Manual 官方 qdoc](https://raw.githubusercontent.com/qt/qttools/v6.2.3/src/linguist/linguist/doc/src/linguist-manual.qdoc)。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例窗口类具有Q_OBJECT，tr在其成员函数中调用，因此按MainWindow类上下文查找。按钮的objectName是实例名称，改成saveFile不会把翻译上下文改为这个字符串。父类tr或Q_DECLARE_TR_FUNCTIONS的情形按前面的声明规则判断；不能把通常使用类上下文说成由所有对象名称决定。下一题让学生观察同一个翻译器load失败以后实际保留什么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QTranslator 官方 qdoc 与实现](https://raw.githubusercontent.com/qt/qtbase/v6.2.3/src/corelib/kernel/qtranslator.cpp)。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区分已安装旧对象和未安装候选。直接重载旧对象时，load先清内容，即使返回false也不能继续依赖旧内容；屏幕上个别缓存文字还没变化，也不证明翻译器里仍有旧译文。另建候选并检查加载结果，失败只销毁候选，旧对象及上次成功的语言标识保持。非空检查也不能证明全部界面条目都有译文。下一题观察已经保存的QString值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QTranslator 官方 qdoc 与实现](https://raw.githubusercontent.com/qt/qtbase/v6.2.3/src/corelib/kernel/qtranslator.cpp)。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label保存第一次调用tr的结果，翻译器改变不会重新执行赋值。要更新控件，需要再次查询译文并设置文字。Designer文字由经过核对的retranslateUi更新，动态提示按当前业务状态重新生成；用户正文继续保留。不要把翻译后的菜单文字用作设置键或分支条件。随后回到运行界面，检查正常切换、失败保留和数据保持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QTranslator 官方 qdoc 与实现](https://raw.githubusercontent.com/qt/qtbase/v6.2.3/src/corelib/kernel/qtranslator.cpp)。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完成正常切换，逐项观察固定文字、动态状态、列表选择和正在编辑的正文。再在教学版本中选择一个不存在的QM路径，检查失败提示、当前语言和保存标识。资源内QM无法通过移动外部文件制造缺失，应使用未注册资源前缀下的路径，并先确认该路径无法加载。恢复正确路径后再次切换，再重启检查设置是否恢复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QTranslator 官方 qdoc 与实现](https://raw.githubusercontent.com/qt/qtbase/v6.2.3/src/corelib/kernel/qtranslator.cpp)，[Qt 6.2.3 QCoreApplication 官方 qdoc 与实现](https://raw.githubusercontent.com/qt/qtbase/v6.2.3/src/corelib/kernel/qcoreapplication.cpp)。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结束时请学生说明一条新增状态提示从源码进入TS、QM、翻译器到窗口显示的全过程。再询问加载失败时保留哪个对象，用户正文为什么不被重置。下一份讨论颜色和边框，但这些外观变化也不能代替业务状态与文字生成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本页依据教材第18章的18.1 多语言界面（18.1.1—18.1.2）讲解。接口行为同时核对了[Qt 6.2.3 Qt Linguist Manual 官方 qdoc](https://raw.githubusercontent.com/qt/qttools/v6.2.3/src/linguist/linguist/doc/src/linguist-manual.qdoc)，[Qt 6.2.3 QTranslator 官方 qdoc 与实现](https://raw.githubusercontent.com/qt/qtbase/v6.2.3/src/corelib/kernel/qtranslator.cpp)，[Qt 6.2.3 QCoreApplication 官方 qdoc 与实现](https://raw.githubusercontent.com/qt/qtbase/v6.2.3/src/corelib/kernel/qcoreapplication.cpp)。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8_a_i18n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8_a_i18n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1409700"/>
            <a:ext cx="6030087" cy="2522601"/>
            <a:chOff x="590550" y="1409700"/>
            <a:chExt cx="6030087" cy="2522601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409700"/>
              <a:ext cx="46101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多语言界面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的提取与切换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5884" y="3404235"/>
              <a:ext cx="60247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第18章 其他工具软件和技术 · 18.1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4471035"/>
            <a:ext cx="6569964" cy="1339977"/>
            <a:chOff x="595884" y="4471035"/>
            <a:chExt cx="6569964" cy="1339977"/>
          </a:xfrm>
        </p:grpSpPr>
        <p:sp>
          <p:nvSpPr>
            <p:cNvPr id="5" name="TextBox 5"/>
            <p:cNvSpPr txBox="1"/>
            <p:nvPr/>
          </p:nvSpPr>
          <p:spPr>
            <a:xfrm>
              <a:off x="595884" y="4471035"/>
              <a:ext cx="65699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语言切换以后，哪些文字需要重新设置？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53416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从源文、翻译文件讲到运行时界面更新。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09536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《Qt 6 C++ 开发指南》18.1 · Qt 6.2.3 · 01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要翻译的文字与业务数据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486144" cy="3822192"/>
            <a:chOff x="597408" y="1950720"/>
            <a:chExt cx="6486144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窗口标题、菜单、按钮与固定提示需要翻译。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错误说明和动态状态也需要重新生成。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用户输入、文件正文和真实姓名是业务数据。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这些数据不因界面切换而恢复成初始文字。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教材中英文界面对照用来检查更新范围。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6469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界面语言变化不能覆盖正在编辑的数据 · 02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源文到运行时译文的路径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5892394" cy="3822192"/>
            <a:chOff x="597408" y="1950720"/>
            <a:chExt cx="5892394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1977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源码与UI中的文字由lupdate提取。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8923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TS保存源文、上下文和译文等工作信息。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46869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Linguist用于填写和检查译文。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40831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lrelease将翻译编译成QM。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5693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程序加载QM，再安装翻译器使用译文。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21472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TS供翻译工作，QM供运行时查找 · 03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翻译匹配还需要上下文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5843930" cy="3822192"/>
            <a:chOff x="597408" y="1950720"/>
            <a:chExt cx="5843930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8439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QObject类通常以类名作为tr的上下文。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匹配还使用原文和可选消歧信息。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70859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Designer生成UI时也指定翻译上下文。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3653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控件objectName主要标识对象实例。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7207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改objectName不等于改变tr的上下文。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80847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相同原文在不同上下文中可以有不同译文 · 04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在源码中标记固定文字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572871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ui-&gt;saveButton-&gt;setText(tr("保存"));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ui-&gt;status-&gt;setText(tr("正在读取文件"));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627120"/>
            <a:ext cx="6518453" cy="2145792"/>
            <a:chOff x="597408" y="3627120"/>
            <a:chExt cx="6518453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490301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tr调用时查找当前已安装的译文。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4653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没有匹配译文时，界面使用源文。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303520"/>
              <a:ext cx="651845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不要把任意运行时字符串都传给tr等待提取。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412348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用tr标记固定源文，让lupdate提取翻译条目 · 05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动态数值放到占位符中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15556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QString text = tr("第 %1 行").arg(row + 1);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ui-&gt;position-&gt;setText(text);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627120"/>
            <a:ext cx="6195365" cy="2145792"/>
            <a:chOff x="597408" y="3627120"/>
            <a:chExt cx="6195365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59045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row是已检查有效、从0开始的模型行号。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465320"/>
              <a:ext cx="61953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界面按从1开始的行号显示，先加1再填入。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303520"/>
              <a:ext cx="52261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不要先拼入数值，再把结果交给tr。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445465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先翻译稳定格式，再填实际值，译者可以调整词序 · 06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相同文字怎样表达不同含义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06209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a = tr("左右", "大约的意思");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b = tr("左右", "掌握、控制的意思");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627120"/>
            <a:ext cx="5516880" cy="2145792"/>
            <a:chOff x="597408" y="3627120"/>
            <a:chExt cx="5516880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源文相同，含义不同，需要分别翻译。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4653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消歧信息参与对应条目的查找。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3035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界面显示译文，不显示这段解释文字。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316230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让译者知道这一次文字表示什么 · 07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数组的标记与显示分开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76884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char *names[] =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QT_TR_NOOP("北京"), QT_TR_NOOP("上海")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QString ids[] = {QStringLiteral("BJ"),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   QStringLiteral("SH")};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0; i &lt; 2; ++i)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ui-&gt;cities-&gt;addItem(tr(names[i]), ids[i]);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151120"/>
            <a:ext cx="6447739" cy="888492"/>
            <a:chOff x="597408" y="5151120"/>
            <a:chExt cx="6447739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511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切换语言后，列表文字还要重新设置。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570220"/>
              <a:ext cx="644773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首次用addItem，切换时重设已有项目文字。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87253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NOOP定义时标记源文；显示时调用tr，项目ID保持稳定 · 08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复数也使用稳定源文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71563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QString text = tr("%n 个文件", nullptr, count);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ui-&gt;summary-&gt;setText(text);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627120"/>
            <a:ext cx="6663842" cy="2145792"/>
            <a:chOff x="597408" y="3627120"/>
            <a:chExt cx="6663842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61469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count是已检查、不小于0的int文件数量。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465320"/>
              <a:ext cx="66638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n参数让翻译系统按该语言的数量规则选译文。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303520"/>
              <a:ext cx="52261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不要逐个拼出1个、2个等动态源文。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332384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译者按目标语言规则处理数量表达 · 09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禁用隐式转换不保证翻译完整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388657" cy="3822192"/>
            <a:chOff x="597408" y="1950720"/>
            <a:chExt cx="7388657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87506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QT_NO_CAST_FROM_ASCII禁止相应隐式转换。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它能暴露一部分直接传入字符串的问题。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3886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QStringLiteral等显式写法仍可产生未翻译文字。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因此还要检查所有用户可见提示。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编译通过不能证明界面已经全部翻译。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32384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编译检查与翻译覆盖检查分别进行 · 10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在工程中声明翻译文件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58871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TRANSLATIONS += app_zh_CN.ts app_en_US.ts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627120"/>
            <a:ext cx="6809232" cy="2564892"/>
            <a:chOff x="597408" y="3627120"/>
            <a:chExt cx="6809232" cy="25648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51130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这是教材qmake工程中的配置方式。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046220"/>
              <a:ext cx="65385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源码、头文件和UI也要属于扫描的工程内容。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8844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文件名区分语言，名称不能代替真实翻译内容。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722620"/>
              <a:ext cx="61024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CMake工程使用对应构建系统的翻译集成。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380847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文件没有进入扫描范围，就不会自动出现 · 11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480097" cy="819150"/>
            <a:chOff x="590550" y="613410"/>
            <a:chExt cx="748009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48009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更新TS后检查新增与失效条目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163056" cy="3822192"/>
            <a:chOff x="597408" y="1950720"/>
            <a:chExt cx="616305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1977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运行lupdate，从当前工程更新TS。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新增文字需要补译，变化文字需要复核。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已不再使用的旧条目可能保留为失效条目。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检查未完成项、占位符和目标语言设置。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更新成功不表示新增文字已经翻译。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32384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重新提取同步源文，译者确认变化 · 12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066712" cy="819150"/>
            <a:chOff x="590550" y="613410"/>
            <a:chExt cx="706671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06671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在Linguist中完成一条译文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5193792" cy="3822192"/>
            <a:chOff x="597408" y="1950720"/>
            <a:chExt cx="5193792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选择上下文，找到需要翻译的源文。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结合窗体或源码位置理解其用途。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填写自然的目标语言，保留占位符。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检查提示后标记该条目已完成。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再从实际界面检查长度和含义。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6469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先确认这句话出现在哪里，再确定译法 · 13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349289" cy="819150"/>
            <a:chOff x="590550" y="613410"/>
            <a:chExt cx="634928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34928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生成QM并准备运行时位置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5809488" cy="3822192"/>
            <a:chOff x="597408" y="1950720"/>
            <a:chExt cx="5809488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0523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运行lrelease，生成对应QM文件。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6116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本课把应用QM加入Qt资源或翻译目录。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23615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应用翻译与Qt模块翻译是不同文件。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80948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应用DLL部署完成，不表示QM也已部署。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42891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下一步明确load使用的路径。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18851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生成QM以后，应用还要能找到它 · 14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加载路径不要依赖当前目录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334000" cy="1752600"/>
            <a:chOff x="609600" y="1828800"/>
            <a:chExt cx="53340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3340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9056" y="197739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资源示例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636520"/>
              <a:ext cx="34354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:/i18n/app_en_US.qm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48400" y="1828800"/>
            <a:ext cx="5334000" cy="1752600"/>
            <a:chOff x="6248400" y="1828800"/>
            <a:chExt cx="5334000" cy="1752600"/>
          </a:xfrm>
        </p:grpSpPr>
        <p:sp>
          <p:nvSpPr>
            <p:cNvPr id="8" name="Rectangle 8"/>
            <p:cNvSpPr/>
            <p:nvPr/>
          </p:nvSpPr>
          <p:spPr>
            <a:xfrm>
              <a:off x="6248400" y="1828800"/>
              <a:ext cx="53340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467856" y="197739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外置示例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64808" y="2446020"/>
              <a:ext cx="1914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程序目录下的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i18n子目录。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408" y="4046220"/>
            <a:ext cx="7168591" cy="2069592"/>
            <a:chOff x="597408" y="4046220"/>
            <a:chExt cx="7168591" cy="20695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046220"/>
              <a:ext cx="71685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QTranslator的默认文件查找使用当前工作目录。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7408" y="4579620"/>
              <a:ext cx="64739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应用程序目录由applicationDirPath读取。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97408" y="51130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运行时用候选加载；路径不存在就保留旧语言。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7408" y="56464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工作目录变化以后，仍应找到同一份资源。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03504" y="6404610"/>
            <a:ext cx="332384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先明确查找位置，再检查加载结果 · 15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翻译器需要持续存在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060741" cy="3822192"/>
            <a:chOff x="597408" y="1950720"/>
            <a:chExt cx="8060741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0607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本课LanguageManager继承QObject并使用Q_OBJECT。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6784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它用unique_ptr成员保存应用翻译器。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3770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QApplication先创建，管理对象随后创建。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管理对象持续存在到事件循环结束。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不能在马上返回的函数里只创建局部翻译器。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0315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installTranslator不会替程序取得所有权 · 16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多个翻译器按逆安装顺序查找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105400" cy="1752600"/>
            <a:chOff x="609600" y="1828800"/>
            <a:chExt cx="51054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1054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9056" y="197739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先查后安装者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446020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查找匹配条目；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找到译文就使用它。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05500" y="2647950"/>
            <a:ext cx="342900" cy="9525"/>
            <a:chOff x="5905500" y="2647950"/>
            <a:chExt cx="342900" cy="9525"/>
          </a:xfrm>
        </p:grpSpPr>
        <p:sp>
          <p:nvSpPr>
            <p:cNvPr id="8" name="Freeform 8"/>
            <p:cNvSpPr/>
            <p:nvPr/>
          </p:nvSpPr>
          <p:spPr>
            <a:xfrm>
              <a:off x="5905500" y="2647950"/>
              <a:ext cx="342900" cy="9525"/>
            </a:xfrm>
            <a:custGeom>
              <a:avLst/>
              <a:gdLst/>
              <a:ahLst/>
              <a:cxnLst/>
              <a:rect l="l" t="t" r="r" b="b"/>
              <a:pathLst>
                <a:path w="342900" h="9525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6477000" y="1828800"/>
            <a:ext cx="5105400" cy="1752600"/>
            <a:chOff x="6477000" y="1828800"/>
            <a:chExt cx="5105400" cy="1752600"/>
          </a:xfrm>
        </p:grpSpPr>
        <p:sp>
          <p:nvSpPr>
            <p:cNvPr id="10" name="Rectangle 10"/>
            <p:cNvSpPr/>
            <p:nvPr/>
          </p:nvSpPr>
          <p:spPr>
            <a:xfrm>
              <a:off x="6477000" y="1828800"/>
              <a:ext cx="51054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696456" y="197739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没有匹配再查前一个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693408" y="2446020"/>
              <a:ext cx="215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继续查询更早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安装的翻译器。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7408" y="4046220"/>
            <a:ext cx="5559247" cy="2069592"/>
            <a:chOff x="597408" y="4046220"/>
            <a:chExt cx="5559247" cy="20695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40462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安装第二个不会使第一个完全失效。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7408" y="48463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同一条目的覆盖需要考虑安装顺序。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97408" y="5646420"/>
              <a:ext cx="555924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应用与Qt模块译文可以同时提供文字。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03504" y="6404610"/>
            <a:ext cx="445465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按逆安装顺序查找；后安装者未命中时继续向前查 · 17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加载失败会清掉旧内容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334000" cy="1752600"/>
            <a:chOff x="609600" y="1828800"/>
            <a:chExt cx="53340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3340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9056" y="197739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直接重载已安装对象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446020"/>
              <a:ext cx="2523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load先清旧内容；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失败也不会恢复。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48400" y="1828800"/>
            <a:ext cx="5334000" cy="1752600"/>
            <a:chOff x="6248400" y="1828800"/>
            <a:chExt cx="5334000" cy="1752600"/>
          </a:xfrm>
        </p:grpSpPr>
        <p:sp>
          <p:nvSpPr>
            <p:cNvPr id="8" name="Rectangle 8"/>
            <p:cNvSpPr/>
            <p:nvPr/>
          </p:nvSpPr>
          <p:spPr>
            <a:xfrm>
              <a:off x="6248400" y="1828800"/>
              <a:ext cx="53340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467856" y="197739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先加载未安装的候选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64808" y="2446020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验证目标文件；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失败就保留旧对象。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4046220"/>
            <a:ext cx="5516880" cy="2069592"/>
            <a:chOff x="597408" y="4046220"/>
            <a:chExt cx="5516880" cy="20695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0462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直接重载已安装对象会影响当前界面。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7408" y="48463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先用另一候选对象尝试目标文件。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97408" y="56464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候选成功后，再替换正在使用的对象。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36469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目标文件验证成功以前，保留旧翻译器 · 18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先准备目标语言的候选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79564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candidate = std::make_unique&lt;QTranslator&gt;();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(!candidate-&gt;load(path) || candidate-&gt;isEmpty())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showError(tr("语言文件无法使用"));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41520"/>
            <a:ext cx="7190842" cy="1307592"/>
            <a:chOff x="597408" y="4541520"/>
            <a:chExt cx="7190842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59408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片段位于LanguageManager的切换函数。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79720"/>
              <a:ext cx="71908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path已选择，showError是应用自己的提示函数。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45465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加载失败隔离在未安装对象中，当前语言保持可用 · 19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安装候选后再移除旧对象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06221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(!qApp-&gt;installTranslator(candidate.get()))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showError(tr("语言文件未生效"));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(m_translator)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qApp-&gt;removeTranslator(m_translator.get());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m_translator = std::move(candidate);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5193792" cy="1155192"/>
            <a:chOff x="597408" y="4884420"/>
            <a:chExt cx="5193792" cy="11551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候选先进入查找，旧对象随后退出。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570220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成功后才保存新的语言标识。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48538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新译文安装成功后，才解除旧翻译器 · 20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384743" cy="819150"/>
            <a:chOff x="590550" y="613410"/>
            <a:chExt cx="838474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38474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窗口收到LanguageChange后更新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35558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MainWindow::changeEvent(QEvent *event)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(event-&gt;type() == QEvent::LanguageChange)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ui-&gt;retranslateUi(this);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refreshTranslatedText();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QMainWindow::changeEvent(event);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151120"/>
            <a:ext cx="6867754" cy="888492"/>
            <a:chOff x="597408" y="5151120"/>
            <a:chExt cx="686775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511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窗口负责重设自己显示的可翻译文字。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570220"/>
              <a:ext cx="68677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先核对retranslateUi不重置正文或业务项目。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03819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refreshTranslatedText是应用自己的动态提示更新函数 · 21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恢复源文语言也要移除译文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91553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(m_translator)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qApp-&gt;removeTranslator(m_translator.get());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m_translator.reset();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saveLanguage(QStringLiteral("zh_CN"));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41520"/>
            <a:ext cx="6366967" cy="1307592"/>
            <a:chOff x="597408" y="4541520"/>
            <a:chExt cx="6366967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61953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移除应用译文后，tr使用本例的中文源文。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79720"/>
              <a:ext cx="63669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saveLanguage是应用自己的设置保存函数。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1008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同一条目若还有其他翻译器提供译文，也要检查其作用范围 · 22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动态提示从业务状态重新生成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809232" cy="3822192"/>
            <a:chOff x="597408" y="1950720"/>
            <a:chExt cx="6809232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状态保存为枚举或业务值，不保存成译后标签。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1953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读取当前状态，再调用对应的tr设置提示。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文件名保留真实值，只翻译周围的提示格式。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列表保留项目身份，再重设可翻译显示文字。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先核对生成函数，避免重置正在编辑的正文。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48538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改变提示文字，保留状态和用户数据 · 23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04150" cy="819150"/>
            <a:chOff x="590550" y="613410"/>
            <a:chExt cx="790415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0415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已保存的QString不会自动重算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475347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label = tr("打开文件");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627120"/>
            <a:ext cx="5872277" cy="2564892"/>
            <a:chOff x="597408" y="3627120"/>
            <a:chExt cx="5872277" cy="25648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这行执行时得到当时的翻译结果。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046220"/>
              <a:ext cx="57591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切换翻译器以后，label不会自行改值。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884420"/>
              <a:ext cx="587227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重新调用tr，再把新文字设给对应组件。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7226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稳定业务键不使用翻译后的文字。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380847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翻译变化以后，缓存的显示文字需要重建 · 24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027899" cy="819150"/>
            <a:chOff x="590550" y="613410"/>
            <a:chExt cx="802789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02789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应用译文与Qt模块译文分别检查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163056" cy="3822192"/>
            <a:chOff x="597408" y="1950720"/>
            <a:chExt cx="616305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2462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应用QM覆盖自己的窗口和源码条目。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6116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Qt模块QM提供对应模块的可翻译文字。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多个目标文件先准备成功，再替换旧资源。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保持安装顺序和对象寿命清楚。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每种语言检查菜单、提示与所用对话框。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1315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应用文字换语言，不保证其他界面文字都齐全 · 25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启动时先选语言，再创建窗口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441643" cy="3822192"/>
            <a:chOff x="597408" y="1950720"/>
            <a:chExt cx="6441643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4164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main先创建QApplication与语言管理对象。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8439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读取QSettings中保存的稳定语言标识。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准备目标翻译，失败时明确回到源文。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6601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然后创建MainWindow，执行setupUi。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切换成功后再保存新的语言标识。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48538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窗口初次设置文字时就使用目标语言 · 26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修改源文后重新走工具链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114593" cy="3822192"/>
            <a:chOff x="597408" y="1950720"/>
            <a:chExt cx="6114593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57992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新增一条错误提示并用tr标记。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1145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运行lupdate，找到新增条目并完成翻译。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440618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运行lrelease，生成新的QM。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42769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把QM更新到资源或部署目录。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运行程序触发该错误，观察实际译文。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6469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每一步的产物都要更新到实际运行位置 · 27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133920" cy="819150"/>
            <a:chOff x="590550" y="613410"/>
            <a:chExt cx="713392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13392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练习1：对象名与翻译上下文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6583070" cy="1307592"/>
            <a:chOff x="597408" y="1950720"/>
            <a:chExt cx="6583070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830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窗口成员函数调用tr("保存")设置按钮文字。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2154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把按钮objectName从save改为saveFile。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046220"/>
            <a:ext cx="6980834" cy="2069592"/>
            <a:chOff x="597408" y="4046220"/>
            <a:chExt cx="6980834" cy="2069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554918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答案：不会据此改变这次tr的上下文。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579620"/>
              <a:ext cx="605393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本例tr使用MainWindow类的翻译上下文。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113020"/>
              <a:ext cx="69808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objectName标识按钮实例，查找译文还看源文。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6464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没有译文时先核对上下文、源文与消歧信息。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530778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改按钮objectName，会改变tr的上下文吗？ · 单击显示答案 · 28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264728" cy="819150"/>
            <a:chOff x="590550" y="613410"/>
            <a:chExt cx="82647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2647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练习2：加载失败还保留旧内容吗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5904586" cy="1307592"/>
            <a:chOff x="597408" y="1950720"/>
            <a:chExt cx="5904586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旧翻译器已经安装，正在提供英文译文。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9045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对这个对象load一个不存在的目标文件。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046220"/>
            <a:ext cx="6163056" cy="2069592"/>
            <a:chOff x="597408" y="4046220"/>
            <a:chExt cx="6163056" cy="2069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答案：旧内容已清除，失败不会把它恢复。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5796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应在未安装的候选对象中尝试目标文件。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1130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候选失败就销毁候选，旧对象继续供查询。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6464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当前语言标识只在切换成功以后更新。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475350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旧翻译器load失败，旧内容还在吗？ · 单击显示答案 · 29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264728" cy="819150"/>
            <a:chOff x="590550" y="613410"/>
            <a:chExt cx="82647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2647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练习3：缓存的译文会自动重算吗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5839968" cy="1307592"/>
            <a:chOff x="597408" y="1950720"/>
            <a:chExt cx="5839968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4325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label = tr("打开文件");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执行此行时得到英文，随后切换到中文。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046220"/>
            <a:ext cx="6700114" cy="2069592"/>
            <a:chOff x="597408" y="4046220"/>
            <a:chExt cx="6700114" cy="2069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67001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答案：不会，label仍保存先前的QString值。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579620"/>
              <a:ext cx="61953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重新调用tr，再把新结果设置给对应控件。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113020"/>
              <a:ext cx="59792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Designer文字与动态提示分别完成更新。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5646420"/>
              <a:ext cx="58923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业务键继续使用枚举、ID或稳定字符串。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484235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切换翻译器后，label会自动改值吗？ · 单击显示答案 · 30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运行时验收逐项观察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538570" cy="3822192"/>
            <a:chOff x="597408" y="1950720"/>
            <a:chExt cx="6538570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启动英文，检查标题、菜单和固定按钮。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切换中文，再检查动态状态与列表。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保持正在编辑的正文和所选业务项目。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5385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选用不存在的QM路径，检查是否保留旧语言。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重启应用，检查上次成功设置是否恢复。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67314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缺失QM实验要使用确实无法加载的路径 · 31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让每次显示使用当前语言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163056" cy="3822192"/>
            <a:chOff x="597408" y="1950720"/>
            <a:chExt cx="616305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源文与上下文决定查找哪条译文。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43293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TS与QM分别用于维护和运行。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候选加载并安装成功后，才退出旧翻译器。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窗口处理语言变化，动态提示重新生成。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44647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下一份用QSS设置界面的外观。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80847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先准备译文，再让已有界面重新设置文字 · 32 / 32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8_a_i18n">
  <a:themeElements>
    <a:clrScheme name="qt6_ch18_a_i18n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8_a_i18n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8_a_i18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8_a_i18n">
  <a:themeElements>
    <a:clrScheme name="qt6_ch18_a_i18n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8_a_i18n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8_a_i18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2026-10-07T15:37:09Z</dcterms:created>
  <dcterms:modified xsi:type="dcterms:W3CDTF">2026-10-07T15:37:09Z</dcterms:modified>
  <cp:category/>
  <cp:contentStatus/>
</cp:coreProperties>
</file>