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  <Relationship Id="rId41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这一份沿教材QSS章节展开。要求学生既能写规则，也能解释规则到底作用到哪个对象。先认识普通语法，再把样式来源、明确性和出现顺序分开。截图效果只能用来观察，不能替代对当前控件状态和规则的检查。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SS支持相应控件的颜色、边框、字体及选择条件，浏览器CSS的全部能力不能由相似语法推断。Qt不支持!important，后面按来源和同层明确性处理冲突。把按钮画成灰色不会自动禁止点击，程序仍要按业务条件设置enabled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在Designer中选择一个编辑框，应用本规则，观察文字、背景和边框三个位置。属性名不能凭中文意思自己翻译成代码。分号区分多条声明，花括号限定同一个选择器的声明范围。字体、padding等随后再增加，避免第一次就靠一大段主题猜效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两个普通按钮和一个MyButton演示，MyButton声明自己的Q_OBJECT并能正常生成元对象代码。应用级规则与窗口自身规则的作用范围不同；窗口自身的样式影响这个窗口范围内的对象。先比较类型匹配，再用下一页的点号类选择器观察子类是否还在范围内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这里的类选择器不是网页class属性随意命名的同义词。教师用前页的三个按钮切换规则，让学生说明哪个实例改变。不要把点号与后面的伪状态冒号或子控件双冒号混用。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课save为教学按钮的稳定对象名。不要根据按钮上显示保存或Save来猜ID。ID选择器本身不会生成唯一对象，也不保证程序中只存在一个该名字；界面命名需要由设计者管理。规则后面与类型规则发生冲突时，再使用明确性判断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用原生对象树图说明直接按钮与面板内按钮。选择器依据对象关系，屏幕上看起来在某个矩形里不必然说明它的QObject父对象就是那个矩形。教师在Designer对象树或代码中核对parent，再解释哪条规则命中。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属性选择器使用可转换为字符串的属性值。动态属性不会因为规则里出现required就自动存在；程序先设置它。可以使用bool true，QSS条件写成true文字。对象名、属性名和用户显示文字是不同信息。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quired规则来自应用级样式，所以本例保存qApp的整份样式，清除后再重新设置。这个动作会影响相关控件，真实项目应选择合适的处理范围。若规则实际写在父对象或控件自身，应针对那个来源重新应用，不能清除另一个对象的样式。update要求重绘，不能保证重新完成属性条件的样式计算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四条规则放在同一份QSS中，按页面顺序应用到课堂按钮。先显式设置边框，避免默认原生边框遮住background-color，再让学生移动鼠标、按下按钮并观察背景变化。鼠标停留时匹配hover；按下时hover与pressed可能同时成立，两条背景规则的明确性相同，所以后写的pressed提供蓝色。这个比较只在同一来源内成立，后面还要检查控件自身、父对象和应用的来源层次。最后由程序setEnabled(false)，观察disabled文字颜色；QSS不会替程序禁用按钮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沿教材例子解释逻辑关系。逗号分隔的是两个选择器，各自都有QCheckBox类型条件。若只写第二个伪状态而漏掉类型，匹配范围可能改变；课堂保持完整写法，先确保学生能判断三个状态组合的结果。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表18-3的unchecked中文说明有笔误，应读作未勾选。QCheckBox的勾选和QTabBar某页被选择是不同动作，不能因中文都有选字就互换状态规则。三态复选框还要区分中间状态，具体伪状态按控件支持能力检查。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HeaderView::section选择表头分段，QComboBox::drop-down选择下拉按钮部分。子控件是Qt样式系统的绘制部分，不保证对象树中存在同名QObject，不能用findChild查同名对象来通用解释。复杂控件只改一个部分后，还要检查尺寸、位置、其余部件和各个状态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图片需要准备并加入资源，不能仅写路径就期望出现。这里双冒号选指示器，单冒号选状态。图像尺寸与控件文字间距要一起检查，缺图时按程序日志和资源清单排查。子控件本身不增加选择器明确性。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筛出匹配当前对象、属性值及状态的声明，再对同一属性处理冲突。控件自身、父对象、祖先与应用的来源层级先决定采用哪层声明，然后在该层比较明确性和顺序。近处有一份样式不表示远处所有属性都被丢弃；例如自身只定义背景色，文字颜色仍可由祖先中匹配的规则提供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假设按钮自身没有定义color，也没有更近的父对象定义color。父窗口样式通过其setStyleSheet设置，应用样式通过qApp设置；如果把两条复制到同一份QSS，结论会变。学生必须先指出代码把每段样式设置给了哪个对象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(a,b,c)记录三类数量，并逐项比较。点号类选择器按属性条件计入第二项：.QPushButton等价于*[class~="QPushButton"]，计为(0,1,0)；QPushButton类型写法计为(0,0,1)。子控件不增加第三项。后代组合可能包含多个类型，伪状态链可能包含多个状态条件，要把实际数量数完整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条规则放在同一份样式中，并按页面顺序出现。hover和enabled都使明确性为(0,1,1)，同时命中时后面的red生效。把第一条改为hover:enabled后，明确性为(0,2,1)，它在两种状态同时成立时先于单独enabled。这个写法表达真实状态组合，便于解释何时使用白色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教材给出同一例子。匹配关系受继承影响，但明确性不按继承深度增加，两者要分开。若希望特定按钮固定为另一颜色，应使用能表达对象或状态条件的规则，或调整合理的规则顺序。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不支持!important。按钮颜色不符合预期时，先核对规则设置给哪个对象，以及选择器是否匹配当前按钮和状态；再按来源、明确性和出现顺序查同一个color属性。每次只改一个条件，观察结果。过多的控件自身声明会使全局主题难以统一，应把必要局部规则的范围写清楚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例如QGroupBox { color: red; }只按类型匹配分组框，不表示里面的按钮也因网页式继承而变红。若要同时选择分组框和后代，可显式写QGroupBox, QGroupBox *，再检查每个控件是否还有更近来源的冲突声明。类型匹配、样式级联与字体调色板传播是不同机制，本课先用明确选择器逐项观察。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从文字所在的content开始，向外依次读padding、border与margin。用同一个编辑框改变左右padding，观察文字到边框的距离，再改变border宽度观察外轮廓。QLayout还分配控件空间，布局spacing与QSS margin不是同一个属性；最终尺寸要在布局中检查。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代码简写的两个padding值分别为上下和左右。教师可用较长文本观察内容区是否够用，不要只看短占位文本。最小宽度和最大高度要依据支持的盒子模型属性处理，Qt布局最终分配大小仍可能不同。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utton是实际QPushButton指针。setFixedSize把外框明确为60乘60，配合零边框及边距和30px圆角说明圆形外观。教材只设置最小宽高，再加边框，布局中仍可能被拉宽，不能因此保证实际圆形。固定尺寸可能放不下长文本，按内容和缩放需求调整设计；外观变化不改变按钮的业务功能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像资源引用以:/开头，并与qrc前缀和别名对应；漏掉冒号会改变路径含义。border-image与image作用不同，按具体控件支持能力观察，不把所有图片属性概括成通用背景。目标机器没有所指定字体时可能回退，开发机效果不能代替目标机字体与编码检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在GUI线程的主题选择槽执行，资源中已加入:/qss/light.qss，showError是应用自己的提示函数。当前片段只检查file.open失败：失败就返回，旧主题继续使用；它没有检查打开成功后的读取错误。扩展为外置文件时，完整读取并检查错误后再应用字符串。空文件会产生空样式字符串并清除应用级样式，若不允许这种操作，还应做应用自己的内容校验。setStyleSheet没有返回语法验证结果，实际颜色、状态和Qt输出仍需检查。下一页排查全局主题已经改变而个别控件保留自身声明的情形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例如button-&gt;setStyleSheet(QString())清除自身样式，让祖先和应用规则重新参与。它会清除该对象整个自身样式，不只是一个属性。若局部规则仍有业务必要，应把其作用范围重新设计清楚，不以反复加!important解决。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与第17章发送区状态相连：程序按本次操作的真实条件启用或禁用发送按钮，主题只负责显示这些状态。普通AT入口仍检查串口已经打开、模块已确认处于命令模式，以及命令流程处于Idle阶段；连接成功不单独构成允许发送的充分条件。自定义QPushButton背景时先显式设置边框，避免原生边框遮住背景，再检查pressed、disabled和focus等必要反馈。只看静态截图，无法验证控件是否按正确条件工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放入长译文和真实数值，再观察文字是否被裁切、字体是否回退以及布局是否还有足够空间。分别检查普通、选中、禁用和焦点状态。关键反馈不要只用细微色差表示；固定圆形或高度如果容不下长文字，要调整设计或提供完整信息的清楚入口。最后在课堂电脑的实际缩放设置下复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题明确两条声明都匹配save按钮并修改同一个color属性。按钮自身来源先于应用来源，应用规则有ID也不能跨过这层优先。自身只定义color时，背景等没有冲突的属性仍可能由祖先或应用提供，不能因此丢掉所有远处规则。下一题把规则放在同一份样式中，再比较类型计数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对象为QPushButton，两条类型规则都能匹配。它们的明确性均为(0,0,1)，不按C++继承深度增加，所以同层同属性冲突时后面的gray生效。若希望限定某个实例或真实状态，选择器应明确写出对应条件。不要把更具体的C++类和更高的QSS明确性当成一回事。下一题再核对Qt实际支持的语法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不支持CSS的!important。本题要求学生给出下一步排查动作，不能只答不能：先找规则设置给哪个对象，确认选择器匹配按钮及当前状态，再对同一属性比较来源、同层计数与顺序。增加不支持的语法不会建立所需的优先级。下一页把这些判断组织成主题实验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师记录每段样式设置给哪个对象，每次只改变一个条件。按钮背景实验先加入显式border规则，避免原生边框遮住颜色；再依次改变对象名、动态属性和伪状态，观察哪条规则匹配。完成来源与同层明确性实验后，再加载两份主题。用明确不存在的教学路径观察open失败时旧主题是否保留。读取错误与样式语法还要另行检查。恢复正确路径后再次切换，并检查禁用、焦点和按下状态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请学生解释一个按钮当前颜色来自哪层的哪条规则，再指出切换主题后它是否还保留自身声明。第18.3的部署清单应包含本程序实际需要的外置QSS和图片；资源打包的文件则与对应构建一起更新。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本页依据教材第18章的18.2 Qt样式表（18.2.1—18.2.3）讲解。接口行为同时核对了[Qt 6.2.3 Qt Style Sheets 官方 qdoc](https://raw.githubusercontent.com/qt/qtbase/v6.2.3/src/widgets/doc/src/widgets-and-layouts/stylesheet.qdoc)，[Qt 官方 Windows Deployment 文档（检索时版本）](https://doc.qt.io/qt-6/windows-deployment.html)。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8_b_qs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8_b_qs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1409700"/>
            <a:ext cx="4610100" cy="2522601"/>
            <a:chOff x="590550" y="1409700"/>
            <a:chExt cx="4610100" cy="2522601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409700"/>
              <a:ext cx="46101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Qt样式表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的选择与冲突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5884" y="3404235"/>
              <a:ext cx="430030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第18章 · 18.2 Qt样式表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4471035"/>
            <a:ext cx="6569964" cy="1339977"/>
            <a:chOff x="595884" y="4471035"/>
            <a:chExt cx="6569964" cy="1339977"/>
          </a:xfrm>
        </p:grpSpPr>
        <p:sp>
          <p:nvSpPr>
            <p:cNvPr id="5" name="TextBox 5"/>
            <p:cNvSpPr txBox="1"/>
            <p:nvPr/>
          </p:nvSpPr>
          <p:spPr>
            <a:xfrm>
              <a:off x="595884" y="4471035"/>
              <a:ext cx="65699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几条规则同时匹配时，按钮采用哪一条？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53416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从选择对象讲到规则冲突与主题文件。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09536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《Qt 6 C++ 开发指南》18.2 · Qt 6.2.3 · 01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981651" cy="819150"/>
            <a:chOff x="590550" y="613410"/>
            <a:chExt cx="498165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98165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QSS修改界面的外观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760769" cy="3822192"/>
            <a:chOff x="597408" y="1950720"/>
            <a:chExt cx="6760769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0323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QSS可设置支持的颜色、边框和字体等属性。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0801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它的语法受到CSS启发，支持范围有边界。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1532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浏览器CSS不能整段无条件搬进Qt。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76076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业务条件仍由程序判断并设置enabled等状态。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0546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本课按Qt Widgets样式规则解释。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00075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颜色和边框不能代替业务状态 · 02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一条规则选择谁、修改什么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442188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QLineEdit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color: #283D49;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background-color: #FAF7EF;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border: 1px solid #646B6B;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41520"/>
            <a:ext cx="4870704" cy="1307592"/>
            <a:chOff x="597408" y="4541520"/>
            <a:chExt cx="48707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45616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规则匹配QLineEdit及其子类。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797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每条声明用属性、冒号和值表达。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80847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选择器决定对象，声明决定该对象的外观 · 03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类型选择器包括子类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44119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 { color: blue; 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627120"/>
            <a:ext cx="7651090" cy="2564892"/>
            <a:chOff x="597408" y="3627120"/>
            <a:chExt cx="7651090" cy="25648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52401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它匹配所有相关QPushButton实例。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046220"/>
              <a:ext cx="76510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自定义MyButton若继承QPushButton，也在范围内。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8844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这条规则没有指定某个按钮的对象名。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7226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下一步区分不包含子类的写法。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364693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写类型名时，规则覆盖该类型及其子类 · 04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类选择器只匹配这一类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456871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.QPushButton { color: blue; 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3627120"/>
            <a:ext cx="6532474" cy="2564892"/>
            <a:chOff x="597408" y="3627120"/>
            <a:chExt cx="6532474" cy="25648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65324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这条类选择器只匹配QPushButton类的实例。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046220"/>
              <a:ext cx="4696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它不包含MyButton等子类实例。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465320"/>
              <a:ext cx="55632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QPushButton没有点号时则包含子类。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48844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名称相近，作用范围仍要逐项核对。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722620"/>
              <a:ext cx="65221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MyButton有自己的Q_OBJECT及元对象信息。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03504" y="6404610"/>
            <a:ext cx="28392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开头的点号改变了匹配范围 · 05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用对象名限定匹配范围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503362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QPushButton#save { color: red; 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627120"/>
            <a:ext cx="6163056" cy="2564892"/>
            <a:chOff x="597408" y="3627120"/>
            <a:chExt cx="6163056" cy="25648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57531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先把目标按钮的objectName设为save。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0462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名字比较与翻译后的按钮文字无关。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8844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两个不同对象若同名，可能都匹配该条件。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722620"/>
              <a:ext cx="50099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Designer对象树可核对实际名称。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351769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规则中的save必须与实际对象名一致 · 06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后代与直接子对象不同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752600"/>
            <a:chOff x="609600" y="1828800"/>
            <a:chExt cx="109728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446189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QDialog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├─ QPushButton（直接按钮）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└─ QWidget（面板）→ QPushButton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046220"/>
            <a:ext cx="6399428" cy="2069592"/>
            <a:chOff x="597408" y="4046220"/>
            <a:chExt cx="6399428" cy="2069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63615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QDialog QPushButton匹配两层中的按钮。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63994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QDialog &gt; QPushButton只匹配直接按钮。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61347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布局摆放位置不能代替QObject父子关系。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26237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课堂对象树示例：空格覆盖多层后代，大于号只看直接子对象 · 07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属性条件筛选需要的对象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76884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QLineEdit[readOnly="true"] { color: gray;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*[required="true"] { background-color: lime; 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627120"/>
            <a:ext cx="6512357" cy="2145792"/>
            <a:chOff x="597408" y="3627120"/>
            <a:chExt cx="6512357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63669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第一条匹配当前readOnly为true的编辑框。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465320"/>
              <a:ext cx="532302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required是本程序定义的动态属性。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303520"/>
              <a:ext cx="65123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setProperty设置值后，规则才有匹配依据。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316230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属性名和值都要与当前对象对应 · 08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动态属性变化后重新计算样式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03542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edit-&gt;setProperty("required", 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QString sheet = qApp-&gt;styleSheet();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qApp-&gt;setStyleSheet(QString());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qApp-&gt;setStyleSheet(sheet);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89120"/>
            <a:ext cx="5646115" cy="1307592"/>
            <a:chOff x="597408" y="4389120"/>
            <a:chExt cx="5646115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389120"/>
              <a:ext cx="564611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本例的required规则来自应用级样式。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227320"/>
              <a:ext cx="49493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edit是已存在的QLineEdit指针。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93928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不能只改属性就保证立即显示新颜色；本例重新应用规则 · 09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伪状态根据当前状态匹配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35558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 { border: 1px solid gray;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QPushButton:hover { background-color: lightblue;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QPushButton:pressed { background-color: blue;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QPushButton:disabled { color: gray; 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89120"/>
            <a:ext cx="6033821" cy="1307592"/>
            <a:chOff x="597408" y="4389120"/>
            <a:chExt cx="6033821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389120"/>
              <a:ext cx="603382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hover是鼠标停留，pressed是按下状态。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227320"/>
              <a:ext cx="499993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disabled由控件的启用状态决定。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58546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显式边框避免原生边框遮住背景；同一个按钮可命中不同状态规则 · 10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串联条件与并列条件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35558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QCheckBox:hover:checked { color: red;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QCheckBox:hover, QCheckBox:checked { color: red; 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627120"/>
            <a:ext cx="6486144" cy="2145792"/>
            <a:chOff x="597408" y="3627120"/>
            <a:chExt cx="6486144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第一条：鼠标停留且已勾选时匹配。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4653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第二条：鼠标停留或已勾选，命中其中一项。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3035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逐个核对控件当前状态，不靠句式猜结果。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380847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冒号串联为同时满足，逗号列出各自匹配 · 11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未勾选与已选中不是一个状态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5500726" cy="3822192"/>
            <a:chOff x="597408" y="1950720"/>
            <a:chExt cx="5500726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370758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:checked表示勾选状态。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43860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:unchecked表示未勾选状态。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5007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:selected用于相关条目的选择状态。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17763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教材表中的unchecked说明有笔误。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具体状态必须结合控件的实际能力。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28392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按控件行为区分勾选和选择 · 12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子控件选择绘制中的一个部分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521644" cy="3822192"/>
            <a:chOff x="597408" y="1950720"/>
            <a:chExt cx="6521644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5216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QComboBox::drop-down选择下拉按钮部分。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519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QCheckBox::indicator选择勾选指示部分。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873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QHeaderView::section选择表头分段。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443453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::用于子控件，:用于伪状态。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组合控件其他部分也要一起检查显示。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63275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子控件名称不等于QObject子对象名称 · 13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给子控件的不同状态设置图像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574205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QCheckBox::indicator:checked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image: url(:/images/checked.png);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QCheckBox::indicator:unchecked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image: url(:/images/unchecked.png);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5516880" cy="1155192"/>
            <a:chOff x="597408" y="4884420"/>
            <a:chExt cx="5516880" cy="11551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先选部件，再限定该部件对应的状态。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570220"/>
              <a:ext cx="475762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资源路径与qrc前缀、别名对应。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47731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indicator部分按勾选状态选择资源 · 14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冲突先按样式来源处理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1950720"/>
            <a:ext cx="6486144" cy="4088892"/>
            <a:chOff x="597408" y="1950720"/>
            <a:chExt cx="6486144" cy="4088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先筛出匹配对象和状态的同一属性声明。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先看控件自身的样式是否定义该属性。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再看父对象和更高层祖先的样式。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最后看应用级样式中的相应声明。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近处声明优先，不先比较跨层选择器复杂度。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5702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没有冲突的其他属性仍可来自不同层。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380847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同一属性冲突时，先看离控件最近的来源 · 15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480097" cy="819150"/>
            <a:chOff x="590550" y="613410"/>
            <a:chExt cx="748009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48009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近处规则可以覆盖远处ID规则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334000" cy="1752600"/>
            <a:chOff x="609600" y="1828800"/>
            <a:chExt cx="53340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3340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9056" y="197739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应用级样式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7532" y="2478405"/>
              <a:ext cx="266166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QPushButton#save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color: red; 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48400" y="1828800"/>
            <a:ext cx="5334000" cy="1752600"/>
            <a:chOff x="6248400" y="1828800"/>
            <a:chExt cx="5334000" cy="1752600"/>
          </a:xfrm>
        </p:grpSpPr>
        <p:sp>
          <p:nvSpPr>
            <p:cNvPr id="8" name="Rectangle 8"/>
            <p:cNvSpPr/>
            <p:nvPr/>
          </p:nvSpPr>
          <p:spPr>
            <a:xfrm>
              <a:off x="6248400" y="1828800"/>
              <a:ext cx="53340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467856" y="197739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父窗口样式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466332" y="2478405"/>
              <a:ext cx="266166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color: blue; 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4046220"/>
            <a:ext cx="6215482" cy="2069592"/>
            <a:chOff x="597408" y="4046220"/>
            <a:chExt cx="6215482" cy="20695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046220"/>
              <a:ext cx="49353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两条都匹配父窗口里的save按钮。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7408" y="4846320"/>
              <a:ext cx="29967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该按钮文字为blue。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97408" y="5646420"/>
              <a:ext cx="62154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应用规则有ID，也不能越过这层来源条件。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300075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父窗口的声明先于应用级声明 · 16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同一层再比较选择器明确性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163056" cy="3822192"/>
            <a:chOff x="597408" y="1950720"/>
            <a:chExt cx="6163056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39538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第一项：ID选择器的数量。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第二项：类、属性选择器和伪状态的数量。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第三项：类型选择器的数量。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按这个顺序逐项比较，不把三项随意相加。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仍相同才看规则在样式中的出现顺序。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64693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先比较前一类，只有相同才比较下一类 · 17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同权规则由后出现者获胜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515531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QPushButton:hover { color: white;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QPushButton:enabled { color: red; 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627120"/>
            <a:ext cx="5565343" cy="2145792"/>
            <a:chOff x="597408" y="3627120"/>
            <a:chExt cx="5565343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按钮已启用且鼠标停留，两条都匹配。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465320"/>
              <a:ext cx="508071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二者明确性相同，文字最终为red。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303520"/>
              <a:ext cx="556534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增加hover:enabled可明确所需组合。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429310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同一层明确性相同以后，后面的声明决定该属性 · 18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677863" cy="819150"/>
            <a:chOff x="590550" y="613410"/>
            <a:chExt cx="667786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67786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C++继承层级不增加明确性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471525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 { color: red;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QAbstractButton { color: gray; 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627120"/>
            <a:ext cx="6984797" cy="2145792"/>
            <a:chOff x="597408" y="3627120"/>
            <a:chExt cx="6984797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45939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同层规则都匹配QPushButton。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4653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它们都是一个类型选择器，明确性相同。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303520"/>
              <a:ext cx="698479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后出现的QAbstractButton规则使文字为gray。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312084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类更具体，不代表QSS计数更高 · 19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179793" cy="819150"/>
            <a:chOff x="590550" y="613410"/>
            <a:chExt cx="717979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17979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Qt样式表不支持!important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680372" cy="3822192"/>
            <a:chOff x="597408" y="1950720"/>
            <a:chExt cx="6680372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6803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Style Sheets不支持CSS的!important。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发现规则未生效，先核对来源与匹配条件。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再比较同层明确性和出现顺序。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不要为提高优先级直接复制浏览器写法。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简洁且作用明确的规则更容易检查。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50657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按Qt支持的规则查原因，再修改声明 · 20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字体与颜色不会按网页方式全继承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163056" cy="3822192"/>
            <a:chOff x="597408" y="1950720"/>
            <a:chExt cx="6163056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6741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QSS默认传播不能等同浏览器CSS继承。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要统一文字，规则应匹配实际需要的控件。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父窗口规则可选择它范围内的后代类型。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88233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也可按Qt字体、调色板的合适方式设置。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运行后检查子控件，不只看父窗口。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29310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父控件自身的字体颜色不必自动覆盖全部子控件 · 21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盒子模型从内容向外读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9600" y="1828800"/>
            <a:ext cx="5105400" cy="3429000"/>
            <a:chOff x="609600" y="1828800"/>
            <a:chExt cx="5105400" cy="3429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105400" cy="3429000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6"/>
              </a:solidFill>
            </a:ln>
          </p:spPr>
        </p:sp>
        <p:sp>
          <p:nvSpPr>
            <p:cNvPr id="5" name="Rectangle 5"/>
            <p:cNvSpPr/>
            <p:nvPr/>
          </p:nvSpPr>
          <p:spPr>
            <a:xfrm>
              <a:off x="838200" y="2400300"/>
              <a:ext cx="4648200" cy="2628900"/>
            </a:xfrm>
            <a:prstGeom prst="rect">
              <a:avLst/>
            </a:prstGeom>
            <a:solidFill>
              <a:schemeClr val="lt2"/>
            </a:solidFill>
            <a:ln w="38100">
              <a:solidFill>
                <a:srgbClr val="646B6B"/>
              </a:solidFill>
            </a:ln>
          </p:spPr>
        </p:sp>
        <p:sp>
          <p:nvSpPr>
            <p:cNvPr id="6" name="Rectangle 6"/>
            <p:cNvSpPr/>
            <p:nvPr/>
          </p:nvSpPr>
          <p:spPr>
            <a:xfrm>
              <a:off x="1066800" y="2781300"/>
              <a:ext cx="4191000" cy="2019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1447800" y="3543300"/>
              <a:ext cx="34290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49808" y="1950720"/>
              <a:ext cx="10905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margin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0308" y="2446020"/>
              <a:ext cx="10905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border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07008" y="2979420"/>
              <a:ext cx="12682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padding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664208" y="3779520"/>
              <a:ext cx="12682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content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236208" y="1950720"/>
            <a:ext cx="3029102" cy="4241292"/>
            <a:chOff x="6236208" y="1950720"/>
            <a:chExt cx="3029102" cy="4241292"/>
          </a:xfrm>
        </p:grpSpPr>
        <p:sp>
          <p:nvSpPr>
            <p:cNvPr id="13" name="TextBox 13"/>
            <p:cNvSpPr txBox="1"/>
            <p:nvPr/>
          </p:nvSpPr>
          <p:spPr>
            <a:xfrm>
              <a:off x="6236208" y="1950720"/>
              <a:ext cx="2721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content保存文字或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其他显示内容。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236208" y="2788920"/>
              <a:ext cx="2721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padding留出内容与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边框之间的距离。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236208" y="3627120"/>
              <a:ext cx="276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border定义边框的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宽度、线型和颜色。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236208" y="4465320"/>
              <a:ext cx="30291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margin在边框外侧。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236208" y="5303520"/>
              <a:ext cx="2660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QSS边距不直接等于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布局的spacing。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03504" y="6404610"/>
            <a:ext cx="51008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示意图不按实际像素比例；文字区域与边框外轮廓分别计算 · 22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038567" cy="819150"/>
            <a:chOff x="590550" y="613410"/>
            <a:chExt cx="803856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03856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padding与border分别改变哪里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398183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QLineEdit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padding: 0px 10px;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border: 2px solid gray;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89120"/>
            <a:ext cx="5355336" cy="1307592"/>
            <a:chOff x="597408" y="4389120"/>
            <a:chExt cx="5355336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389120"/>
              <a:ext cx="51130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上、下内边距为0，左、右为10px。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227320"/>
              <a:ext cx="53553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边框每侧2px，另处于padding之外。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64693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先看内容区域，再看外轮廓增加的空间 · 23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圆角按钮需要核对最终尺寸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52906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button-&gt;setFixedSize(60, 60);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button-&gt;setStyleSheet(QStringLiteral(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"border: 0px; padding: 0px; margin: 0px;"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"border-radius: 30px; background-color: lightblue;"));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89120"/>
            <a:ext cx="5759196" cy="1307592"/>
            <a:chOff x="597408" y="4389120"/>
            <a:chExt cx="5759196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389120"/>
              <a:ext cx="57591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本例明确外框为60乘60，其他边距为0。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2273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改变尺寸或边框后，重新核对外观。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48538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最小宽高相等，不保证实际外框相等 · 24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主题图像与字体也需要资源条件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080150" cy="3822192"/>
            <a:chOff x="597408" y="1950720"/>
            <a:chExt cx="6080150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4361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资源图像使用:/前缀及实际qrc别名。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文件路径必须与发布后的目录一致。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字体名称在目标机器上也要实际可用。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0801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QSS若含中文，保存和读取编码保持一致。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23615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图像缺失时检查资源清单和Qt输出。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64693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规则正确以后，还要确认资源能够读取 · 25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检查打开结果后加载主题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08901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QFile file(QStringLiteral(":/qss/light.qss"));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(!file.open(QIODevice::ReadOnly))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showError(file.errorString());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QString next = QString::fromUtf8(file.readAll());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qApp-&gt;setStyleSheet(next);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095744" cy="1155192"/>
            <a:chOff x="597408" y="4884420"/>
            <a:chExt cx="7095744" cy="11551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文件打不开时，保留正在使用的主题。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570220"/>
              <a:ext cx="70957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主题文件按UTF-8保存，showError为应用函数。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42391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本片段展示打开失败的处理；发布前另检查主题内容和显示结果 · 26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组件自身样式可能挡住新主题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486144" cy="3822192"/>
            <a:chOff x="597408" y="1950720"/>
            <a:chExt cx="6486144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全局主题已换，按钮仍保留旧文字颜色。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1130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检查按钮是否有自己的color声明。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2154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自身声明优先，应用ID规则也不能越过它。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要恢复全局管理，可清除该按钮自身样式。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先确认清除意图，避免丢掉必要的局部规则。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64693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先找到旧声明的来源，再决定是否清除 · 27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外观变化与业务状态分别更新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610624" cy="3822192"/>
            <a:chOff x="597408" y="1950720"/>
            <a:chExt cx="6610624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6106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发送条件未满足，程序setEnabled(false)。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7409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QSS用:disabled把禁用状态显示清楚。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满足本次发送条件后，程序才允许发送。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换主题只改变显示规则，不证明连接成功。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错误提示、焦点和可用状态都要保留。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97209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允许发送的条件仍由程序判断；普通AT入口还检查命令模式与Idle阶段 · 28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检查长文字与界面缩放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163056" cy="3822192"/>
            <a:chOff x="597408" y="1950720"/>
            <a:chExt cx="6163056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分别放入短提示、长译文和真实数值。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检查字体回退、裁切、换行与布局空间。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查看普通、选中、禁用与焦点状态。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在课堂电脑的缩放设置下检查。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文字看不清时先调整设计，保留必要解释。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32384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主题需要容纳真实文字和不同状态 · 29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699324" cy="819150"/>
            <a:chOff x="590550" y="613410"/>
            <a:chExt cx="769932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69932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练习1：自身与应用的颜色声明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1950720"/>
            <a:ext cx="6448660" cy="1612392"/>
            <a:chOff x="597408" y="1950720"/>
            <a:chExt cx="6448660" cy="1612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2083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按钮自身声明color为blue。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8932" y="2554605"/>
              <a:ext cx="64471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应用规则：QPushButton#save { color: red; }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093720"/>
              <a:ext cx="44668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两条都匹配当前按钮的color。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046220"/>
            <a:ext cx="6163056" cy="2069592"/>
            <a:chOff x="597408" y="4046220"/>
            <a:chExt cx="6163056" cy="2069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046220"/>
              <a:ext cx="52584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答案：不会，按钮自身的blue优先。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8463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先比较来源，再比较同一层选择器明确性。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6464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自身未声明的其他属性仍可能来自远处。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486857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自身color会被应用级ID颜色覆盖吗？ · 单击显示答案 · 30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133920" cy="819150"/>
            <a:chOff x="590550" y="613410"/>
            <a:chExt cx="713392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13392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练习2：子类名会天然优先吗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1983105"/>
            <a:ext cx="5757062" cy="1580007"/>
            <a:chOff x="597408" y="1983105"/>
            <a:chExt cx="5757062" cy="1580007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425698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 { color: red; }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8932" y="2554605"/>
              <a:ext cx="50320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QAbstractButton { color: gray; }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093720"/>
              <a:ext cx="57570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两条在同一份QSS中，按这个顺序出现。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046220"/>
            <a:ext cx="5839968" cy="2069592"/>
            <a:chOff x="597408" y="4046220"/>
            <a:chExt cx="5839968" cy="2069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046220"/>
              <a:ext cx="52584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答案：不会，当前按钮文字为gray。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8463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二者都是一个类型选择器，明确性相同。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6464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继承深度不增加计数，后面的声明生效。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522899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同层QPushButton会天然优先于父类名吗？ · 单击显示答案 · 31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236458" cy="819150"/>
            <a:chOff x="590550" y="613410"/>
            <a:chExt cx="823645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23645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练习3：important能强制覆盖吗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5032248" cy="1307592"/>
            <a:chOff x="597408" y="1950720"/>
            <a:chExt cx="5032248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39014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按钮没有采用预期的颜色。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0322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是否可以加!important强制覆盖？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046220"/>
            <a:ext cx="5559247" cy="2069592"/>
            <a:chOff x="597408" y="4046220"/>
            <a:chExt cx="5559247" cy="2069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555924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答案：不能，Qt样式表不支持该语法。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5796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先核对规则来源、对象名和当前状态。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1130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再比较同层明确性与声明出现顺序。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6464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每次只改一个条件，观察对应颜色。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487457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QSS能用!important强制覆盖吗？ · 单击显示答案 · 32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课堂主题检查的操作顺序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163056" cy="3822192"/>
            <a:chOff x="597408" y="1950720"/>
            <a:chExt cx="6163056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先设置一个编辑框的颜色和边框。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增加对象名、属性和状态条件，核对匹配。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在两层来源设置同一属性，解释覆盖。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再测试同层规则的明确性和顺序。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最后加载两份主题并检查失败和各类状态。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42391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每次改变一个条件，观察对应位置；按钮背景示例先设显式边框 · 33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用可解释的规则管理主题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5839968" cy="3822192"/>
            <a:chOff x="597408" y="1950720"/>
            <a:chExt cx="5839968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选择器匹配对象、属性、部件与状态。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冲突先判断来源，再比较同层明确性。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动态条件变化后，必要时重新计算样式。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主题文件、图片和字体条件分别检查。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下一份把应用与运行依赖一起发布。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9700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每个显示结果都能追溯到对象、状态与来源 · 34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8_b_qss">
  <a:themeElements>
    <a:clrScheme name="qt6_ch18_b_qs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8_b_qs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8_b_qs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8_b_qss">
  <a:themeElements>
    <a:clrScheme name="qt6_ch18_b_qs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8_b_qs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8_b_qs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2026-10-07T15:47:37Z</dcterms:created>
  <dcterms:modified xsi:type="dcterms:W3CDTF">2026-10-07T15:47:37Z</dcterms:modified>
  <cp:category/>
  <cp:contentStatus/>
</cp:coreProperties>
</file>