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  <Relationship Id="rId40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先发布MusicPlayer，再用IFW4.2制作离线安装器。安装向导能运行和安装后的播放器能运行是两个检查结果。记录构建Kit、发布内容及目标系统，在目标环境检查应用功能，再验收安装目录和快捷方式。提交一个生成成功的安装EXE不足以说明这些运行条件已经满足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可对照第11章头文件、链接库和运行DLL的区别。windeployqt准备Qt相关依赖，但第三方库与应用资源仍要检查。不要把头文件和源码复制过去当作缺少DLL的通用解决办法，也不靠混入另一Kit的DLL试错。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记录构建应用的Qt版本、编译器、架构和Release或Debug配置，再找到同一Kit的windeployqt及其部署环境。命令可以使用明确的工具绝对路径，但仍要满足对应Kit的环境条件。系统PATH里的第一个同名工具未必属于这次构建；核对路径、工具输出和目标环境实际运行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windeployqt 官方工具实现](https://raw.githubusercontent.com/qt/qttools/v6.2.3/src/windeployqt/main.cpp)。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清单按应用实际功能填写，不是每个程序都需要这里的全部文件。加入一项时，说明加载代码从哪里读取；编入Qt资源的文件随对应构建更新，外置文件则进入发布目录。编译器运行条件按Kit分别核对：MinGW检查所需DLL，MSVC Release检查匹配的VC可再发行安装包及目标系统是否已安装所需运行库。音乐示例数据是教材可选组件，不等于Qt多媒体运行库。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Qt Linguist Manual 官方 qdoc](https://raw.githubusercontent.com/qt/qttools/v6.2.3/src/linguist/linguist/doc/src/linguist-manual.qdoc)，[Qt 6.2.3 windeployqt官方实现：MSVC compilerRunTimeLibs L1129–1165、复制列表 L1454–1464](https://raw.githubusercontent.com/qt/qttools/v6.2.3/src/windeployqt/main.cpp)，[Qt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语言和QSS两份课件已经明确资源路径。这里要求把加载路径写进发布清单，例如i18n和themes目录；从资源管理器、命令行和快捷方式启动时分别检查。不能用工程源码目录存在的文件证明安装目标目录也有同样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6.2.3 QTranslator 官方 qdoc 与实现](https://raw.githubusercontent.com/qt/qtbase/v6.2.3/src/corelib/kernel/qtranslator.cpp)，[Qt 6.2.3 Qt Linguist Manual 官方 qdoc](https://raw.githubusercontent.com/qt/qttools/v6.2.3/src/linguist/linguist/doc/src/linguist-manual.qdoc)，[Qt 官方 Windows Deployment 文档（检索时版本）](https://doc.qt.io/qt-6/windows-deployment.html)。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教师指定的演示位置创建独立目录，只复制本次Release输出和已确认需要的自有文件，再准备依赖。记录EXE来自哪个Kit和哪个构建目录，部署后才能说明每个新增文件的用途。保留原可用目录和用户数据。给EXE改名不会改变它所引用的Qt模块与其他DLL，下一页仍须运行匹配Kit的部署工具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本页限定Qt 6.2.3桌面部署，使用构建本应用的对应Kit，在发布目录运行未关闭编译器运行库部署的Release命令。默认启用这一步，不表示文件一定找到，也不表示目标系统已经满足运行条件。MinGW检查对应Kit的运行库DLL；MSVC Release准备的是匹配架构的Visual C++可再发行安装包，后文简称VC安装包，不能照搬教材三个MinGW DLL的清单。核对工具Warning和实际目录内容，再检查应用自有资源。下一页专门解释MSVC Release为什么还需要目标系统完成运行库安装。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windeployqt 官方工具实现](https://raw.githubusercontent.com/qt/qttools/v6.2.3/src/windeployqt/main.cpp)，[Qt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这是Qt 6.2.3的MSVC Release分支。windeployqt通过VCINSTALLDIR及Visual Studio的redist目录寻找vc_redist.&lt;arch&gt;.exe，旧布局可能使用vcredist_&lt;arch&gt;.exe；按应用架构核对找到的安装包。环境变量、目录或文件缺失时，工具可能输出Warning并无法取得该安装包，因此先读告警，再检查实际输出。安装包被复制到发布目录，只是准备了一个可执行的安装程序，目标系统仍须具备应用所需运行库。目标机缺少时，由用户或已经实现的应用安装流程完成对应安装；若已有满足需求的运行库，不因本页要求而反复安装。后面的IFW脚本只示范默认文件操作和快捷方式，没有实现执行VC安装包的步骤，不能把向导结束当成VC运行库已经安装。Debug分支的DebugCRT DLL不作为本页Release方案。下一页回到教材MinGW例子，解释为什么关闭默认部署后又手动复制三个DLL。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windeployqt 官方工具实现](https://raw.githubusercontent.com/qt/qttools/v6.2.3/src/windeployqt/main.cpp)，[Qt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教材使用--no-compiler-runtime跳过默认编译器运行库部署，随后手动补上libgcc_s_seh-1.dll、libstdc++-6.dll和libwinpthread-1.dll。这两步组成教材特定MinGW Kit的方案，实际文件和需要项按该Kit检查。这个清单不能用于MSVC；MSVC Release还要准备对应可再发行安装包并确认目标系统已具备所需运行库。没有明确的另行处理方案时，课堂演示保留默认部署，再读工具告警、检查实际输出和目标机功能。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6.2.3 windeployqt 官方工具实现](https://raw.githubusercontent.com/qt/qttools/v6.2.3/src/windeployqt/main.cpp)，[Qt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图18-10可帮助学生认出子目录。插件本身也可能有依赖，文件存在不能证明它可加载。不要通过混入不同版本qwindows.dll消除第一条错误提示；按对应Kit重新准备并检查工具输出。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不要因为windeployqt生成translations目录，就认为应用自有samp18_1_en.qm已经复制。Qt模块译文与应用译文分开。播放器能启动但打不开示例音乐，也可能是可选数据或加载路径问题，需按不同类别定位。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开发机上，Qt、编译器PATH或已经安装的VC运行库都可能让缺少部署条件的应用仍能启动。不要把临时删改PATH当作对所有环境都足够的验证。使用不依赖Qt开发环境的目标测试机，记录系统、架构以及已有编译器运行条件；MSVC Release测试另确认所需运行库是否已安装。实际运行前核对EXE来自本次发布目录，避免启动另一个Creator构建版本。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先按构建Kit核对运行条件：MinGW检查需要的运行库DLL；MSVC Release确认目标系统已有所需运行库，缺少时完成匹配安装。再在没有Qt开发环境的目标机启动本次发布EXE，打开并播放音乐，检查实际实现的保存及其他功能。教材MusicPlayer演示媒体；语言和主题是第18.1、18.2的扩展检查项，应用已经集成后才执行，并核对QM、QSS、图片和动态提示。从不同启动位置重复必要操作，失败时记录实际错误和目录内容。Qt6.2.3多媒体按对应版本的后端和依赖解释，不能用后续版本默认后端反推教材条件。窗口出现只是启动检查，后续功能仍要逐项运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Changes to Qt Multimedia](https://raw.githubusercontent.com/qt/qtmultimedia/v6.2.3/src/multimedia/doc/src/qt6-changes.qdoc)，[Qt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升级Qt、编译器或模块以后，重新准备发布目录，并重新核对运行库文件及目标系统的安装条件。教材删除某些OpenGL相关文件后能运行，是作者那个播放器和环境的观察，不能推广成所有应用都可以删除。按实际模块和功能验证，不用目录大小决定是否保留依赖。旧用户数据继续保留，不作为整理版本目录的附带清理对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应用目录先完成对应Kit依赖准备，并在目标系统确认所需运行库和实际功能。安装器自己能够显示向导，只证明安装器运行条件满足；把缺qwindows.dll的应用打进包，安装后仍可能失败。MSVC Release的运行库安装要由明确的安装流程处理，本课后面的默认文件操作和快捷方式脚本不会自动完成它。IFW能为非Qt程序组织安装文件，也不因此替应用补齐运行依赖。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binarycreator 官方工具实现](https://raw.githubusercontent.com/qtproject/installer-framework/4.2.0/tools/binarycreator/main.cpp)，[Qt Installer Framework 4.2.0 官方 Tutorial](https://raw.githubusercontent.com/qtproject/installer-framework/4.2.0/doc/tutorial.qdoc)，[Qt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图只说明安装项目的目录位置，不是MusicPlayer完整发布清单。data应包含已通过目标环境验收的全部发布内容，并保留platforms等相对目录结构。config.xml控制整体安装器，meta/package.xml描述一个组件，组件目录名是稳定ID。binarycreator参数指定顶层路径，因此config和packages是本例路径名，不是唯一可用的顶层命名。组件内部约定仍须按IFW要求保持。MinGW运行库DLL随必要发布文件准备；MSVC Release若包含VC安装包，还要由明确的安装流程完成目标机安装，不能只把它放入data就认为运行条件已经满足。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Tutorial](https://raw.githubusercontent.com/qtproject/installer-framework/4.2.0/doc/tutorial.qdoc)，[Qt Installer Framework 4.2.0 官方示例包信息说明](https://raw.githubusercontent.com/qtproject/installer-framework/4.2.0/doc/includes/installerfw-examples-packaging.qdocinc)，[Qt Installer Framework 4.2.0 binarycreator 官方工具实现](https://raw.githubusercontent.com/qtproject/installer-framework/4.2.0/tools/binarycreator/main.cpp)，[Qt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实际config.xml使用完整Installer根元素，本片段只列出本课要解释的主要值。HomeDir是预定义变量，TargetDir给出初始建议；用户改了安装位置后，脚本使用最终TargetDir。若开始菜单脚本采用@StartMenuDir@，完整配置中明确填写相应StartMenuDir，使两处位置一致。路径末尾不留多余空格。CreateLocalRepository的作用在维护页继续讲解，下一页先配置每个组件的内容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期沿用教材示例，不是本课实际发布日期。package.xml位于该组件meta目录；脚本引用的文件也要实际存在。组件目录ID与DisplayName不同，后者用于显示给用户。许可协议可通过Licenses引用实际许可文本，不能只换一个名称却使用不对应的文本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官方示例包信息说明](https://raw.githubusercontent.com/qtproject/installer-framework/4.2.0/doc/includes/installerfw-examples-packaging.qdocinc)，[Qt Installer Framework 4.2.0 官方 Tutorial](https://raw.githubusercontent.com/qtproject/installer-framework/4.2.0/doc/tutorial.qdoc)。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可对照图18-13。源码不是运行播放器必须存在的依赖，因此可以不选；示例音乐也按教学目的可选。Qt DLL和必要插件必须随运行组件一起准备，不把它们错分成随便可取消的示例数据。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官方示例包信息说明](https://raw.githubusercontent.com/qtproject/installer-framework/4.2.0/doc/includes/installerfw-examples-packaging.qdocinc)，[Qt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把整个发布目录外层文件夹也压进去，应用可能被解压到TargetDir下的另一层，而快捷方式仍指向根目录MusicPlayer.exe。先查看归档内部或普通数据的相对目录结构，再在安装后对照实际EXE位置与快捷方式目标。7z格式本身不能保证文件最终恰好位于预定位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Tutorial](https://raw.githubusercontent.com/qtproject/installer-framework/4.2.0/doc/tutorial.qdoc)，[Qt Installer Framework 4.2.0 官方 Getting Started](https://raw.githubusercontent.com/qtproject/installer-framework/4.2.0/doc/installerfw-getting-started.qdoc)。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支持的归档格式取决于实际IFW 4.2构建是否启用libarchive，不能根据电脑装了哪种压缩软件判断。确认构建支持后再制作归档，并在安装结果中验证目录层次和文件。若课堂尚未确认构建能力，沿教材用7z；普通文件也可直接放data，仍要保持应用需要的相对目录结构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Getting Started](https://raw.githubusercontent.com/qtproject/installer-framework/4.2.0/doc/installerfw-getting-started.qdoc)，[Qt Installer Framework 4.2.0 官方 Tutorial](https://raw.githubusercontent.com/qtproject/installer-framework/4.2.0/doc/tutorial.qdoc)。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是IFW脚本结构，不是C++窗口函数。实际文件加入下一页的Windows条件和快捷方式操作，不能只留下说明注释。component.createOperations建立默认数据安装操作，然后再增加附加步骤；component是框架提供的当前组件对象。脚本文件要在该组件meta目录可找到。这里没有执行VC可再发行安装包的操作，MSVC Release所需运行库安装必须由另行实现的流程完成，不能把默认文件操作理解成已完成这项安装。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Tutorial](https://raw.githubusercontent.com/qtproject/installer-framework/4.2.0/doc/tutorial.qdoc)，[Qt Installer Framework 4.2.0 官方示例包信息说明](https://raw.githubusercontent.com/qtproject/installer-framework/4.2.0/doc/includes/installerfw-examples-packaging.qdocinc)，[Qt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本页完整Windows分支放入前页createOperations函数，位于component.createOperations之后。addOperation参数分别为操作名、EXE目标、lnk路径与工作目录，TargetDir使用用户最终选择的安装位置。JavaScript字面量的两个反斜杠表示一个实际路径分隔符，原页OCR曾丢失一个。开始菜单快捷方式按相同方法添加，使用配置中明确的StartMenuDir位置；它与桌面快捷方式是两次操作。安装以后分别打开两处快捷方式，核对目标与工作目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官方示例包信息说明](https://raw.githubusercontent.com/qtproject/installer-framework/4.2.0/doc/includes/installerfw-examples-packaging.qdocinc)，[Qt Installer Framework 4.2.0 官方 Tutorial](https://raw.githubusercontent.com/qtproject/installer-framework/4.2.0/doc/tutorial.qdoc)。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-c指定配置文件，-p指定包目录，最后为输出文件名。示例在Windows命令提示符cmd中用末尾^续行，PowerShell需要采用它自己的续行规则，也可以把两个代码行合成一行。路径有空格时分别引用参数，明确当前安装项目目录与IFW工具路径。--offline-only强制不访问在线仓库，所需组件与运行依赖都应事先备齐，不能等安装时再补缺失DLL。生成失败先读取工具输出并核对输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binarycreator 官方工具实现](https://raw.githubusercontent.com/qtproject/installer-framework/4.2.0/tools/binarycreator/main.cpp)，[Qt Installer Framework 4.2.0 官方 Tutorial](https://raw.githubusercontent.com/qtproject/installer-framework/4.2.0/doc/tutorial.qdoc)。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提供一种方便在Creator中执行的方法，不是制作安装文件必须先创建的Qt应用项目。若组件内容变化，确认生成动作确实再次执行，不只因为旧输出文件还存在就判为成功。构建输出与输入目录分开，避免把生成EXE又作为组件输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Tutorial](https://raw.githubusercontent.com/qtproject/installer-framework/4.2.0/doc/tutorial.qdoc)，[Qt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对照本次包及所选组件检查安装目录，确认它与已验证发布内容一致。MinGW检查需要的运行库DLL；MSVC Release检查目标系统已具备所需VC运行库，缺少时完成匹配安装。目录里只有VC安装包不能作为已安装的证据。分别打开桌面和开始菜单快捷方式，核对EXE目标及工作目录，再运行应用实际实现的音乐、保存及其他功能；语言或主题未集成时登记为不适用。确认未选择的可选组件没有安装。记录本次安装器输出，避免误测旧包；向导结束以后仍按真实运行结果验收。应用运行出错时，先对照实际目录内容和脚本目标，记录错误信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Installer Framework 4.2.0 binarycreator 官方工具实现](https://raw.githubusercontent.com/qtproject/installer-framework/4.2.0/tools/binarycreator/main.cpp)，[Qt Installer Framework 4.2.0 官方示例包信息说明](https://raw.githubusercontent.com/qtproject/installer-framework/4.2.0/doc/includes/installerfw-examples-packaging.qdocinc)，[Qt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reateLocalRepository为true时，教材在安装后准备本地维护所需的组件内容。添加可选组件仍要能取得对应数据；在线更新还需要配置可用仓库。课堂分别测试添加和移除可选示例组件，再按框架流程卸载。应用自行生成的数据与安装内容分开管理，按明确的数据保留策略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Installer Framework 4.2.0 官方 Tutorial](https://raw.githubusercontent.com/qtproject/installer-framework/4.2.0/doc/tutorial.qdoc)，[Qt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先判断失败发生在独立发布目录、生成安装器还是安装之后，再读取该阶段的实际错误。应用启动失败时分别核对DLL、插件目录和编译器运行条件；MSVC Release确认所需运行库是否已安装，不把VC安装包存在当成安装完成。外置音乐、QM或主题找不到时，核对加载路径与对应目录文件。归档格式错误仍按IFW构建能力排查，不能靠复制平台插件解决。课堂使用演示副本移走一个已知资源，完整原目录继续保留；记录错误和清单，让学生说出具体缺少哪个文件或哪项运行条件，再进入三题练习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Installer Framework 4.2.0 官方 Getting Started](https://raw.githubusercontent.com/qtproject/installer-framework/4.2.0/doc/installerfw-getting-started.qdoc)，[Qt Installer Framework 4.2.0 官方 Tutorial](https://raw.githubusercontent.com/qtproject/installer-framework/4.2.0/doc/tutorial.qdoc)，[Qt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先确认工具来自构建本应用的Qt6.2.3桌面Kit。--no-compiler-runtime主动关闭默认启用的编译器运行库部署，所以应用作者必须另行准备运行条件。教材手动补三个MinGW DLL只对应它的Kit。MSVC Release另核对匹配的VC安装包和目标系统是否已有所需运行库；缺少时完成安装。恢复默认部署，也仍需检查Warning、实际输出与目标机功能，不能把工具结束当成条件全部满足。下一题讨论IFW自身的归档解包条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6.2.3 windeployqt 官方工具实现](https://raw.githubusercontent.com/qt/qttools/v6.2.3/src/windeployqt/main.cpp)，[Qt Installer Framework 4.2.0 官方 Getting Started](https://raw.githubusercontent.com/qtproject/installer-framework/4.2.0/doc/installerfw-getting-started.qdoc)，[Qt Installer Framework 4.2.0 binarycreator 官方工具实现](https://raw.githubusercontent.com/qtproject/installer-framework/4.2.0/tools/binarycreator/main.cpp)，[Qt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依据为实际IFW4.2构建能力，不是电脑安装了什么压缩软件。版本号不能单独证明zip可用；未确认构建能力时沿教材用7z，也可以直接把普通文件放入data。无论哪种方式，都检查相对目录结构，防止多包一层导致快捷方式目标不一致。下一题检查安装生成工具能否替代应用依赖准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6.2.3 windeployqt 官方工具实现](https://raw.githubusercontent.com/qt/qttools/v6.2.3/src/windeployqt/main.cpp)，[Qt Installer Framework 4.2.0 官方 Getting Started](https://raw.githubusercontent.com/qtproject/installer-framework/4.2.0/doc/installerfw-getting-started.qdoc)，[Qt Installer Framework 4.2.0 binarycreator 官方工具实现](https://raw.githubusercontent.com/qtproject/installer-framework/4.2.0/tools/binarycreator/main.cpp)。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题目把缺少Qt DLL的发布目录作为组件输入，生成安装器不会自动执行windeployqt，也不会按应用运行需求补齐这个DLL。先用对应Kit准备完整发布目录，并在目标环境核对运行库条件与实际功能，再把验证通过的内容放入data。MSVC Release若准备了VC安装包，还必须通过明确的安装流程满足目标系统所需运行库条件；仅有安装包也不能代替已安装。安装以后继续核对实际目录、快捷方式与功能。下一页把这些阶段连成完整课堂演示。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6.2.3 windeployqt 官方工具实现](https://raw.githubusercontent.com/qt/qttools/v6.2.3/src/windeployqt/main.cpp)，[Qt Installer Framework 4.2.0 官方 Getting Started](https://raw.githubusercontent.com/qtproject/installer-framework/4.2.0/doc/installerfw-getting-started.qdoc)，[Qt Installer Framework 4.2.0 binarycreator 官方工具实现](https://raw.githubusercontent.com/qtproject/installer-framework/4.2.0/tools/binarycreator/main.cpp)，[Qt 官方 Windows Deployment 文档（检索时版本）](https://doc.qt.io/qt-6/windows-deployment.html)，[Qt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教师依次记录Release输出目录、独立发布目录、IFW输入目录和安装器输出文件。运行windeployqt后检查工具告警和实际依赖，并补齐应用自有资源。目标环境按Kit核对运行条件：MinGW检查DLL，MSVC Release确认所需VC运行库已安装，缺少时完成匹配安装。发布内容通过实际功能检查后，再作为组件输入生成安装器。若安装流程承担VC运行库安装，必须实现并单独验证这一步；本课的快捷方式示例没有自动执行它。安装后再检查快捷方式、实际功能、可选组件和本次涉及的维护操作。分次上课也保留每个阶段的输入及验收记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6.2.3 windeployqt 官方工具实现](https://raw.githubusercontent.com/qt/qttools/v6.2.3/src/windeployqt/main.cpp)，[Qt Installer Framework 4.2.0 binarycreator 官方工具实现](https://raw.githubusercontent.com/qtproject/installer-framework/4.2.0/tools/binarycreator/main.cpp)，[Qt Installer Framework 4.2.0 官方 Tutorial](https://raw.githubusercontent.com/qtproject/installer-framework/4.2.0/doc/tutorial.qdoc)，[Qt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请学生说明MusicPlayer从Release EXE到可安装应用的全过程：哪个Kit准备依赖，MinGW与MSVC Release分别得到什么部署内容，怎样确认目标系统已具备所需运行库，哪个阶段组织组件，最后怎样验证用户能够运行实际功能。三份课件分别处理文字、外观和交付；实际实现的翻译和主题资源随应用进入发布清单，安装后的功能验收继续检查它们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本页依据教材第18章的18.3 Qt应用程序的发布和安装（18.3.1—18.3.2）讲解。接口行为同时核对了[Qt 官方 Windows Deployment 文档（检索时版本）](https://doc.qt.io/qt-6/windows-deployment.html)，[Qt Installer Framework 4.2.0 官方 Tutorial](https://raw.githubusercontent.com/qtproject/installer-framework/4.2.0/doc/tutorial.qdoc)，[Qt Installer Framework 4.2.0 binarycreator 官方工具实现](https://raw.githubusercontent.com/qtproject/installer-framework/4.2.0/tools/binarycreator/main.cpp)，[Qt 6.2.3 windeployqt官方实现：MSVC compilerRunTimeLibs L1129–1165、复制列表 L1454–1464](https://raw.githubusercontent.com/qt/qttools/v6.2.3/src/windeployqt/main.cpp)，[Qt 6.2.3 Qt for Windows Deployment官方qdoc：运行库部署 L400–405、安装VCRedist L742–751](https://raw.githubusercontent.com/qt/qtdoc/v6.2.3/doc/src/platforms/windows.qdoc)。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8_c_deploy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8_c_deploy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409700"/>
            <a:ext cx="6019800" cy="2522601"/>
            <a:chOff x="590550" y="1409700"/>
            <a:chExt cx="6019800" cy="2522601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09700"/>
              <a:ext cx="60198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Windows发布目录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与安装程序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5884" y="3404235"/>
              <a:ext cx="45708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第18章 · 18.3 发布和安装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71035"/>
            <a:ext cx="6617627" cy="1339977"/>
            <a:chOff x="595884" y="4471035"/>
            <a:chExt cx="6617627" cy="13399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4471035"/>
              <a:ext cx="66176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怎样让没有Qt开发环境的电脑运行应用？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53416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先验证发布目录，再把它制作成安装程序。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0618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《Qt 6 C++ 开发指南》18.3 · Qt 6.2.3 · IFW 4.2 · 01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21144" cy="819150"/>
            <a:chOff x="590550" y="613410"/>
            <a:chExt cx="73211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211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Release构建仍需要运行依赖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670040" cy="3822192"/>
            <a:chOff x="597408" y="1950720"/>
            <a:chExt cx="667004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784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Release生成适合发布的应用二进制。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7351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DLL提供应用调用的Qt实现。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插件、编译器运行库和自有文件也可能需要。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6700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Creator运行环境可能帮助找到这些文件。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用户电脑没有同样的开发环境。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439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发布目录还需要EXE引用的运行文件 · 02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42659" cy="819150"/>
            <a:chOff x="590550" y="613410"/>
            <a:chExt cx="664265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4265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发布工具必须匹配构建Kit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904586" cy="3822192"/>
            <a:chOff x="597408" y="1950720"/>
            <a:chExt cx="590458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9130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记录Qt版本、编译器和目标架构。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4077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确认本次是Release还是Debug构建。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7838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使用对应Kit中的windeployqt。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3932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MinGW应用不能套用MSVC的Qt DLL。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9045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64位程序不能靠混入32位文件补齐依赖。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7569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哪个Kit构建应用，就用对应的部署环境 · 03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发布内容逐类列出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4870704" cy="3822192"/>
            <a:chOff x="597408" y="1950720"/>
            <a:chExt cx="487070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4647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应用EXE和自己编译的共享库。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3697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DLL及需要的插件子目录。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匹配的编译器运行库和第三方库。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8402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应用自身的QM、外置QSS和图片。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示例音乐、配置模板等应用数据。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7136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每一类文件都有实际运行用途；MSVC Release另核对目标机安装条件 · 04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程序目录与工作目录分开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132320" cy="3822192"/>
            <a:chOff x="597408" y="1950720"/>
            <a:chExt cx="713232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相对文件名通常依赖当前工作目录。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快捷方式可设置工作目录，但不宜掩盖路径错误。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508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程序目录可由applicationDirPath获取。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2377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Qt资源使用:/前缀，不依赖外部文件位置。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923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QM与外置主题要与加载代码的位置一致。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从不同位置启动，仍应找到需要的文件 · 05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先建立独立的发布目录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546555" cy="3822192"/>
            <a:chOff x="597408" y="1950720"/>
            <a:chExt cx="6546555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465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创建新的发布目录，复制本次Release EXE。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9422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示例将播放器命名为MusicPlayer.exe。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确认当前命令目录是这个发布目录。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4445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使用匹配Kit的工具准备依赖。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保留原目录，避免把旧文件混入新构建。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本次目录只收纳这次构建需要的文件 · 06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默认启用编译器运行库部署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79467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windeployqt --release MusicPlayer.exe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3627120"/>
            <a:ext cx="8217495" cy="2564892"/>
            <a:chOff x="597408" y="3627120"/>
            <a:chExt cx="8217495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7369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命令在对应Kit环境与发布目录中运行。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默认启用编译器运行库部署步骤。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465320"/>
              <a:ext cx="49572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MinGW按对应Kit准备运行库DLL。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4884420"/>
              <a:ext cx="821749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MSVC Release准备匹配的Visual C++可再发行安装包。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303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核对工具告警、实际输出和目标机条件。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7408" y="57226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工具运行结束后，继续检查应用自有内容。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5086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本页依据Qt 6.2.3；默认启用这一步，仍要核对文件与安装条件 · 07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89010" cy="819150"/>
            <a:chOff x="590550" y="613410"/>
            <a:chExt cx="838901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890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MSVC Release还需要目标机安装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1950720"/>
            <a:ext cx="6464198" cy="3898392"/>
            <a:chOff x="597408" y="1950720"/>
            <a:chExt cx="6464198" cy="3898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641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MSVC Release部署准备VC可再发行安装包。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222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工具查找并复制对应架构的安装包。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093720"/>
              <a:ext cx="64477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环境或文件缺失时，检查工具Warning输出。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665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目录里有安装包，不等于运行库已经安装。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2367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目标机缺少所需运行库时，必须完成安装。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08220"/>
              <a:ext cx="6080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若由IFW负责，必须另行实现安装这一步。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3797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安装后再运行应用实际功能。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7867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目标机已具备所需运行库时核对版本与架构；本页不涉及Debug CRT · 08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243267" cy="819150"/>
            <a:chOff x="590550" y="613410"/>
            <a:chExt cx="724326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2432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教材为何又手动复制三个DLL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162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windeployqt --release --no-compiler-runtime MusicPlayer.exe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6518453" cy="2564892"/>
            <a:chOff x="597408" y="3627120"/>
            <a:chExt cx="6518453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教材命令主动关闭了编译器运行库部署。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57886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随后手动补上该Kit需要的MinGW DLL。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使用此选项后，运行库由应用作者另行准备。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65184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没有另行处理方案时，不要照抄这个no选项。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62774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no-compiler-runtime明确跳过该步骤；三个DLL是教材MinGW Kit的例子 · 09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平台插件保留目录结构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794752" cy="3822192"/>
            <a:chOff x="597408" y="1950720"/>
            <a:chExt cx="779475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947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Widgets的Windows应用通常需要qwindows.dll。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007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它位于发布目录的platforms子目录。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7165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仅有EXE和Qt主DLL，不代表插件完整。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不要把所有插件任意搬到EXE旁边平铺。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7369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出现插件错误时核对目录、Kit和依赖。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0219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Qt需要平台插件及其正确位置 · 10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工具不会补齐全部应用资源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569306" cy="3822192"/>
            <a:chOff x="597408" y="1950720"/>
            <a:chExt cx="556930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33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第三方DLL要按其实际运行需求准备。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69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应用自己的QM需要进入正确翻译位置。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433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外置QSS、图片和配置模板也要纳入。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资源内文件随对应二进制构建更新。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以加载代码和实际功能核对清单。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加载代码用到的自有文件逐项准备 · 11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开发机启动可能掩盖缺文件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39968" cy="3822192"/>
            <a:chOff x="597408" y="1950720"/>
            <a:chExt cx="5839968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3410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系统PATH可能指向Qt和编译器目录。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已安装组件也可能补上缺失的运行条件。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592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发布检查使用没有Qt开发环境的机器。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也可使用经过确认的干净测试环境。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记录目标系统和测试功能，便于复现。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970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开发机能启动，尚未证明发布目录独立可用 · 12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发布目录验收实际功能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215482" cy="4088892"/>
            <a:chOff x="597408" y="1950720"/>
            <a:chExt cx="6215482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先核对运行库文件及目标机安装条件。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5433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启动应用，确认无缺DLL或插件错误。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打开并播放音乐，检查相关媒体功能。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62154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若应用支持切换语言，检查QM与动态提示。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若应用支持主题，检查QSS与图片资源。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从不同启动位置检查路径和保存功能。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4546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不只看窗口出现；按当前应用实际实现的功能验收 · 13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每次构建重新确认依赖组合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757062" cy="3822192"/>
            <a:chOff x="597408" y="1950720"/>
            <a:chExt cx="575706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保留当前可用版本的目录和记录。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新版本使用独立目录准备依赖。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新模块、语言和资源分别更新清单。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工具链变化后不复用未知来源的旧DLL。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通过目标环境检查后再进入安装制作。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59542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升级Kit或模块以后，重新准备和验收 · 14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安装器使用已验证的发布内容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105400" cy="1752600"/>
            <a:chOff x="609600" y="1828800"/>
            <a:chExt cx="51054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先验证发布目录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460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应用独立运行，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通过实际功能验收。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05500" y="2647950"/>
            <a:ext cx="342900" cy="9525"/>
            <a:chOff x="5905500" y="2647950"/>
            <a:chExt cx="342900" cy="9525"/>
          </a:xfrm>
        </p:grpSpPr>
        <p:sp>
          <p:nvSpPr>
            <p:cNvPr id="8" name="Freeform 8"/>
            <p:cNvSpPr/>
            <p:nvPr/>
          </p:nvSpPr>
          <p:spPr>
            <a:xfrm>
              <a:off x="5905500" y="264795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477000" y="1828800"/>
            <a:ext cx="5105400" cy="1752600"/>
            <a:chOff x="6477000" y="1828800"/>
            <a:chExt cx="5105400" cy="1752600"/>
          </a:xfrm>
        </p:grpSpPr>
        <p:sp>
          <p:nvSpPr>
            <p:cNvPr id="10" name="Rectangle 10"/>
            <p:cNvSpPr/>
            <p:nvPr/>
          </p:nvSpPr>
          <p:spPr>
            <a:xfrm>
              <a:off x="64770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696456" y="19773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再制作安装器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93408" y="24460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划分安装组件，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制作安装文件。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046220"/>
            <a:ext cx="6874734" cy="2069592"/>
            <a:chOff x="597408" y="4046220"/>
            <a:chExt cx="6874734" cy="20695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046220"/>
              <a:ext cx="68747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Installer Framework负责组织安装过程。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846320"/>
              <a:ext cx="55550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IFW工具版本与应用Qt Kit分别管理。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646420"/>
              <a:ext cx="48926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本课使用IFW 4.2离线安装示例。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安装器不会自动修复应用目录里的缺依赖 · 15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组件的元信息与数据分开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99541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installer/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config/config.xml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packages/com.example.player/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meta/package.xml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data/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MusicPlayer.exe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platforms/qwindows.dll（其他依赖略）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6873850" cy="888492"/>
            <a:chOff x="597408" y="5151120"/>
            <a:chExt cx="6873850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组件目录名是稳定标识，显示名另行配置。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6873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示意目录省略其他依赖；data放完整验证内容。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423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meta描述组件，data保存待安装内容；本图仅说明位置 · 16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整体配置控制安装器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&lt;Installer&gt;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&lt;Name&gt;Music Player&lt;/Name&gt;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&lt;Version&gt;1.0.0&lt;/Version&gt;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&lt;Title&gt;Music Player Setup&lt;/Title&gt;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&lt;TargetDir&gt;@HomeDir@/Qt6Samples&lt;/TargetDir&gt;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&lt;CreateLocalRepository&gt;true&lt;/CreateLocalRepository&gt;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&lt;/Installer&gt;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6163056" cy="888492"/>
            <a:chOff x="597408" y="5151120"/>
            <a:chExt cx="6163056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56784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本片段为config.xml的主要配置内容。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初始目标目录不等于用户最后选择的目录。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3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Installer元素中的值供整个向导使用 · 17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组件配置描述一份安装内容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&lt;Package&gt;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&lt;DisplayName&gt;Music Player&lt;/DisplayName&gt;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&lt;Description&gt;播放器应用程序&lt;/Description&gt;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&lt;Version&gt;1.0.0&lt;/Version&gt;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&lt;ReleaseDate&gt;2022-02-16&lt;/ReleaseDate&gt;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&lt;ForcedInstallation&gt;true&lt;/ForcedInstallation&gt;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&lt;Script&gt;installscript.qs&lt;/Script&gt;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&lt;/Package&gt;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65420"/>
            <a:ext cx="5775350" cy="888492"/>
            <a:chOff x="597408" y="5265420"/>
            <a:chExt cx="5775350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57753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本片段位于组件的meta/package.xml。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84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显示名、版本和安装条件分别配置。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9200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日期沿用教材示例；Package保存组件元信息与脚本引用 · 18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必装组件与默认选择不同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861658" cy="3822192"/>
            <a:chOff x="597408" y="1950720"/>
            <a:chExt cx="6861658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616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播放器组件使用ForcedInstallation为true。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示例音乐与源码可以作为可选组件。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2200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Default为true表示初次默认勾选。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用户能否取消取决于对应安装条件。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显示名称与说明帮助用户判断用途。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970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默认选中仍可取消，强制安装不是同一条件 · 19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36029" cy="819150"/>
            <a:chOff x="590550" y="613410"/>
            <a:chExt cx="693602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3602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data可以直接保存普通文件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467856" cy="3822192"/>
            <a:chOff x="597408" y="1950720"/>
            <a:chExt cx="64678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678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IFW组件data可以直接放待安装的普通文件。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也可按需要准备支持的归档。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3870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播放器EXE与platforms等子目录保持对应。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检查归档内部是否多包了一层目录。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安装路径要与快捷方式目标一致。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准备数据先保持正确的相对目录结构 · 20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243267" cy="819150"/>
            <a:chOff x="590550" y="613410"/>
            <a:chExt cx="724326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2432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归档格式取决于IFW构建能力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28213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IFW 4.2启用libarchive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46020"/>
              <a:ext cx="3194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支持更多归档格式，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包括7z、zip、tar等。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7856" y="1977390"/>
              <a:ext cx="20779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未启用libarchive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3652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只支持7z。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46220"/>
            <a:ext cx="6080150" cy="2069592"/>
            <a:chOff x="597408" y="4046220"/>
            <a:chExt cx="6080150" cy="2069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57488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IFW 4.2版本号不能单独保证zip可用。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846320"/>
              <a:ext cx="52261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教材使用7z可作为这次演示的选择。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646420"/>
              <a:ext cx="6080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换格式以前核对所用IFW构建并验证解压。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416387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普通文件也可放入data；先确认实际构建能力 · 21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脚本先保留默认安装操作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50227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function Component() {}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Component.prototype.createOperations = function()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component.createOperations();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随后在Windows条件内添加快捷方式操作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41520"/>
            <a:ext cx="5963107" cy="1307592"/>
            <a:chOff x="597408" y="4541520"/>
            <a:chExt cx="5963107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59631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脚本由package.xml的Script元素引用。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79720"/>
              <a:ext cx="4923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本片段没有执行VC运行库安装包。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854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默认文件操作后增加快捷方式；需要运行库安装时另行实现并验证 · 22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快捷方式核对三个路径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4754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(systemInfo.productType === "windows")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component.addOperation("CreateShortcut",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"@TargetDir@\\MusicPlayer.exe",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"@DesktopDir@\\Music Player.lnk",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"workingDirectory=@TargetDir@");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08497" cy="1155192"/>
            <a:chOff x="597408" y="4884420"/>
            <a:chExt cx="6108497" cy="1155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61084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此片段放入前页createOperations函数。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开始菜单快捷方式按同样方式另加一次。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2589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两个反斜杠表示一个路径分隔符；TargetDir使用最终安装目录 · 23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603971" cy="819150"/>
            <a:chOff x="590550" y="613410"/>
            <a:chExt cx="860397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60397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用binarycreator生成离线安装器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5022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binarycreator --offline-only -c config/config.xml ^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-p packages MusicPlayer_installer.exe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5757062" cy="2145792"/>
            <a:chOff x="597408" y="3627120"/>
            <a:chExt cx="5757062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4784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这是Windows命令提示符的两行命令。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40791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末尾^表示继续同一条命令。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在安装项目目录使用对应IFW工具运行。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209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配置文件与包目录生成安装EXE；离线内容在生成前准备完整 · 24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86548" cy="819150"/>
            <a:chOff x="590550" y="613410"/>
            <a:chExt cx="78865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865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Creator辅助工程只是调用工具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449886" cy="3822192"/>
            <a:chOff x="597408" y="1950720"/>
            <a:chExt cx="744988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498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教材MusicInstaller.pro使用TEMPLATE = aux。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198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QMAKE_EXTRA_COMPILERS把输入交给工具命令。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输入包含配置文件与组件内容。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781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输出是MusicPlayer_installer.exe。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884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也可直接调用同一binarycreator命令。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9069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生成安装器的是binarycreator；aux工程组织工具调用 · 25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安装后的目录与路径验收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163056" cy="4088892"/>
            <a:chOff x="597408" y="1950720"/>
            <a:chExt cx="6163056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994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检查EXE、Qt依赖和插件子目录的位置。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核对目标机运行库条件，缺少时完成安装。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打开桌面与开始菜单快捷方式。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核对快捷方式目标和工作目录。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按实际功能验收音乐、翻译、主题与保存。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检查未选择的可选组件是否保持未安装。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1008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向导结束后运行刚安装的应用；功能检查以已实现内容为准 · 26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维护工具还需要可用组件内容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39968" cy="3822192"/>
            <a:chOff x="597408" y="1950720"/>
            <a:chExt cx="5839968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147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IFW安装后可提供maintenancetool。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本地仓库保存对应可供维护的组件内容。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添加可选组件时，还要能取得它的数据。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在线更新需要相应仓库和更新配置。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离线包与在线仓库的职责分别检查。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7670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有维护EXE不保证所有未来组件都可取得 · 27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失败按发生阶段定位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726326" cy="4088892"/>
            <a:chOff x="597408" y="1950720"/>
            <a:chExt cx="6726326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7263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发布目录打不开：查DLL、插件和运行库条件。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生成安装器失败：查配置、组件和工具输入。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安装后打不开：对照目录内容和脚本目标。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外置资源找不到：按实际加载路径核对文件。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433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归档打不开：查格式及IFW构建能力。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4138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不要用另一Kit的文件掩盖当前原因。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623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先找失败阶段，再读取实际错误 · 28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64728" cy="819150"/>
            <a:chOff x="590550" y="613410"/>
            <a:chExt cx="82647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647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练习1：关闭默认运行库部署以后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3105"/>
            <a:ext cx="9217734" cy="1275207"/>
            <a:chOff x="597408" y="1983105"/>
            <a:chExt cx="9217734" cy="1275207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92162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windeployqt --release --no-compiler-runtime MusicPlayer.exe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0907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本例工具来自构建应用的对应Kit。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486144" cy="2069592"/>
            <a:chOff x="597408" y="4046220"/>
            <a:chExt cx="6486144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答案：该选项跳过默认编译器运行库部署。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应用作者要另行核对并准备匹配运行库。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保留默认部署后，也要核对输出与安装条件。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61092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教材手动三个DLL仅对应它的MinGW Kit。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4400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加no-compiler-runtime后，谁负责运行库？ · 单击显示答案 · 29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74434" cy="819150"/>
            <a:chOff x="590550" y="613410"/>
            <a:chExt cx="69744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744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练习2：IFW 4.2的zip条件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5538826" cy="1307592"/>
            <a:chOff x="597408" y="1950720"/>
            <a:chExt cx="5538826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教师准备了一个zip组件归档。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388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只知道工具版本为IFW 4.2，够不够？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970776" cy="2069592"/>
            <a:chOff x="597408" y="4046220"/>
            <a:chExt cx="6970776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9707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答案：不够，还要确认其构建启用libarchive。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启用后支持7z、zip、tar等归档。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62599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未启用时只支持7z，普通文件也可放data。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确认能力后，再验证解压目录与实际文件。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3525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IFW 4.2是否无条件支持zip？ · 单击显示答案 · 30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99324" cy="819150"/>
            <a:chOff x="590550" y="613410"/>
            <a:chExt cx="76993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993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练习3：安装生成能补齐依赖吗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6873850" cy="1307592"/>
            <a:chOff x="597408" y="1950720"/>
            <a:chExt cx="6873850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9851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发布目录中缺少应用实际需要的Qt DLL。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873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把这个目录放入组件data，再生成离线安装器。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534607" cy="2069592"/>
            <a:chOff x="597408" y="4046220"/>
            <a:chExt cx="6534607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答案：不会，生成安装器不自动补这项依赖。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57369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先用对应Kit准备并验证完整发布目录。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65346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binarycreator组织已准备好的配置和组件。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安装完成后，还要运行应用实际功能。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1168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发布目录缺Qt DLL，离线打包会补齐吗？ · 单击显示答案 · 31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完整课堂演示的顺序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344717" cy="4088892"/>
            <a:chOff x="597408" y="1950720"/>
            <a:chExt cx="6344717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44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用指定Kit构建Release并建立新发布目录。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58561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运行windeployqt，补齐应用自有清单。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核对目标机运行库条件，缺少时完成安装。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在干净目标环境运行实际功能。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准备IFW配置和组件，生成离线安装器。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安装、运行并验证快捷方式和可选组件。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前一阶段验证通过，才使用它的输出 · 32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让用户环境取得完整应用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726326" cy="4088892"/>
            <a:chOff x="597408" y="1950720"/>
            <a:chExt cx="6726326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024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对应Kit准备Qt、插件和编译器运行依赖。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部署文件与目标机运行库条件分别验收。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应用自己的翻译、主题与数据进入清单。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发布目录通过目标环境功能检查。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7263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IFW按组件安装内容，脚本使用最终目标路径。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完成安装后，再检查实际运行与维护操作。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每个发布文件都能说明来源、位置和用途 · 33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8_c_deploy">
  <a:themeElements>
    <a:clrScheme name="qt6_ch18_c_deploy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c_deplo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c_deplo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8_c_deploy">
  <a:themeElements>
    <a:clrScheme name="qt6_ch18_c_deploy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c_deplo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c_deplo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2026-10-07T15:58:08Z</dcterms:created>
  <dcterms:modified xsi:type="dcterms:W3CDTF">2026-10-07T15:58:08Z</dcterms:modified>
  <cp:category/>
  <cp:contentStatus/>
</cp:coreProperties>
</file>